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8" r:id="rId4"/>
  </p:sldMasterIdLst>
  <p:notesMasterIdLst>
    <p:notesMasterId r:id="rId11"/>
  </p:notesMasterIdLst>
  <p:sldIdLst>
    <p:sldId id="283" r:id="rId5"/>
    <p:sldId id="297" r:id="rId6"/>
    <p:sldId id="298" r:id="rId7"/>
    <p:sldId id="299" r:id="rId8"/>
    <p:sldId id="302" r:id="rId9"/>
    <p:sldId id="301" r:id="rId10"/>
  </p:sldIdLst>
  <p:sldSz cx="9144000" cy="5143500" type="screen16x9"/>
  <p:notesSz cx="6858000" cy="9144000"/>
  <p:embeddedFontLst>
    <p:embeddedFont>
      <p:font typeface="Gowun Batang" pitchFamily="2" charset="-127"/>
      <p:regular r:id="rId12"/>
      <p:bold r:id="rId13"/>
    </p:embeddedFont>
    <p:embeddedFont>
      <p:font typeface="Inter" panose="02000503000000020004" pitchFamily="2" charset="0"/>
      <p:regular r:id="rId14"/>
      <p:bold r:id="rId15"/>
      <p:italic r:id="rId16"/>
      <p:boldItalic r:id="rId17"/>
    </p:embeddedFont>
    <p:embeddedFont>
      <p:font typeface="Inter Light" panose="02000503000000020004" pitchFamily="2" charset="0"/>
      <p:regular r:id="rId18"/>
      <p:bold r:id="rId19"/>
      <p:italic r:id="rId20"/>
      <p:boldItalic r:id="rId21"/>
    </p:embeddedFont>
    <p:embeddedFont>
      <p:font typeface="Inter Medium" panose="02000503000000020004" pitchFamily="2" charset="0"/>
      <p:regular r:id="rId22"/>
      <p:bold r:id="rId23"/>
      <p:italic r:id="rId24"/>
      <p:boldItalic r:id="rId25"/>
    </p:embeddedFont>
    <p:embeddedFont>
      <p:font typeface="Inter SemiBold" panose="02000503000000020004" pitchFamily="2" charset="0"/>
      <p:regular r:id="rId26"/>
      <p:bold r:id="rId27"/>
      <p:italic r:id="rId28"/>
      <p:boldItalic r:id="rId29"/>
    </p:embeddedFont>
    <p:embeddedFont>
      <p:font typeface="Manrope" pitchFamily="2" charset="0"/>
      <p:regular r:id="rId30"/>
      <p:bold r:id="rId31"/>
    </p:embeddedFont>
    <p:embeddedFont>
      <p:font typeface="Manrope ExtraBold" pitchFamily="2" charset="0"/>
      <p:bold r:id="rId32"/>
    </p:embeddedFont>
    <p:embeddedFont>
      <p:font typeface="Manrope ExtraLight" pitchFamily="2" charset="0"/>
      <p:regular r:id="rId33"/>
      <p:bold r:id="rId34"/>
    </p:embeddedFont>
    <p:embeddedFont>
      <p:font typeface="Manrope Medium" pitchFamily="2" charset="0"/>
      <p:regular r:id="rId35"/>
    </p:embeddedFont>
    <p:embeddedFont>
      <p:font typeface="Manrope SemiBold" pitchFamily="2" charset="0"/>
      <p:regular r:id="rId36"/>
      <p:bold r:id="rId37"/>
    </p:embeddedFont>
    <p:embeddedFont>
      <p:font typeface="Roboto Light" panose="02000000000000000000" pitchFamily="2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A60"/>
    <a:srgbClr val="F132DB"/>
    <a:srgbClr val="5C173F"/>
    <a:srgbClr val="57133E"/>
    <a:srgbClr val="560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1495F9-0FD3-BA47-8900-626BBE660CC8}" v="1" dt="2026-01-26T11:59:56.260"/>
  </p1510:revLst>
</p1510:revInfo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9"/>
    <p:restoredTop sz="94729"/>
  </p:normalViewPr>
  <p:slideViewPr>
    <p:cSldViewPr snapToGrid="0">
      <p:cViewPr varScale="1">
        <p:scale>
          <a:sx n="135" d="100"/>
          <a:sy n="135" d="100"/>
        </p:scale>
        <p:origin x="78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font" Target="fonts/font28.fntdata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9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font" Target="fonts/font26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font" Target="fonts/font27.fntdata"/><Relationship Id="rId20" Type="http://schemas.openxmlformats.org/officeDocument/2006/relationships/font" Target="fonts/font9.fntdata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Schmid" userId="307a7237-0647-4ff6-b777-475b49b8c0bd" providerId="ADAL" clId="{D1EE2312-DC99-51DE-81FC-FAAE2B2455C8}"/>
    <pc:docChg chg="delSld">
      <pc:chgData name="Martin Schmid" userId="307a7237-0647-4ff6-b777-475b49b8c0bd" providerId="ADAL" clId="{D1EE2312-DC99-51DE-81FC-FAAE2B2455C8}" dt="2026-01-26T11:57:50.283" v="9" actId="2696"/>
      <pc:docMkLst>
        <pc:docMk/>
      </pc:docMkLst>
      <pc:sldChg chg="del">
        <pc:chgData name="Martin Schmid" userId="307a7237-0647-4ff6-b777-475b49b8c0bd" providerId="ADAL" clId="{D1EE2312-DC99-51DE-81FC-FAAE2B2455C8}" dt="2026-01-26T11:57:46.759" v="0" actId="2696"/>
        <pc:sldMkLst>
          <pc:docMk/>
          <pc:sldMk cId="1041042550" sldId="284"/>
        </pc:sldMkLst>
      </pc:sldChg>
      <pc:sldChg chg="del">
        <pc:chgData name="Martin Schmid" userId="307a7237-0647-4ff6-b777-475b49b8c0bd" providerId="ADAL" clId="{D1EE2312-DC99-51DE-81FC-FAAE2B2455C8}" dt="2026-01-26T11:57:47.292" v="1" actId="2696"/>
        <pc:sldMkLst>
          <pc:docMk/>
          <pc:sldMk cId="968074040" sldId="285"/>
        </pc:sldMkLst>
      </pc:sldChg>
      <pc:sldChg chg="del">
        <pc:chgData name="Martin Schmid" userId="307a7237-0647-4ff6-b777-475b49b8c0bd" providerId="ADAL" clId="{D1EE2312-DC99-51DE-81FC-FAAE2B2455C8}" dt="2026-01-26T11:57:47.732" v="2" actId="2696"/>
        <pc:sldMkLst>
          <pc:docMk/>
          <pc:sldMk cId="2800083506" sldId="287"/>
        </pc:sldMkLst>
      </pc:sldChg>
      <pc:sldChg chg="del">
        <pc:chgData name="Martin Schmid" userId="307a7237-0647-4ff6-b777-475b49b8c0bd" providerId="ADAL" clId="{D1EE2312-DC99-51DE-81FC-FAAE2B2455C8}" dt="2026-01-26T11:57:48.140" v="3" actId="2696"/>
        <pc:sldMkLst>
          <pc:docMk/>
          <pc:sldMk cId="1615785599" sldId="288"/>
        </pc:sldMkLst>
      </pc:sldChg>
      <pc:sldChg chg="del">
        <pc:chgData name="Martin Schmid" userId="307a7237-0647-4ff6-b777-475b49b8c0bd" providerId="ADAL" clId="{D1EE2312-DC99-51DE-81FC-FAAE2B2455C8}" dt="2026-01-26T11:57:48.501" v="4" actId="2696"/>
        <pc:sldMkLst>
          <pc:docMk/>
          <pc:sldMk cId="2775274572" sldId="290"/>
        </pc:sldMkLst>
      </pc:sldChg>
      <pc:sldChg chg="del">
        <pc:chgData name="Martin Schmid" userId="307a7237-0647-4ff6-b777-475b49b8c0bd" providerId="ADAL" clId="{D1EE2312-DC99-51DE-81FC-FAAE2B2455C8}" dt="2026-01-26T11:57:48.926" v="5" actId="2696"/>
        <pc:sldMkLst>
          <pc:docMk/>
          <pc:sldMk cId="2232287066" sldId="291"/>
        </pc:sldMkLst>
      </pc:sldChg>
      <pc:sldChg chg="del">
        <pc:chgData name="Martin Schmid" userId="307a7237-0647-4ff6-b777-475b49b8c0bd" providerId="ADAL" clId="{D1EE2312-DC99-51DE-81FC-FAAE2B2455C8}" dt="2026-01-26T11:57:49.341" v="6" actId="2696"/>
        <pc:sldMkLst>
          <pc:docMk/>
          <pc:sldMk cId="125165673" sldId="292"/>
        </pc:sldMkLst>
      </pc:sldChg>
      <pc:sldChg chg="del">
        <pc:chgData name="Martin Schmid" userId="307a7237-0647-4ff6-b777-475b49b8c0bd" providerId="ADAL" clId="{D1EE2312-DC99-51DE-81FC-FAAE2B2455C8}" dt="2026-01-26T11:57:49.707" v="7" actId="2696"/>
        <pc:sldMkLst>
          <pc:docMk/>
          <pc:sldMk cId="4097692548" sldId="293"/>
        </pc:sldMkLst>
      </pc:sldChg>
      <pc:sldChg chg="del">
        <pc:chgData name="Martin Schmid" userId="307a7237-0647-4ff6-b777-475b49b8c0bd" providerId="ADAL" clId="{D1EE2312-DC99-51DE-81FC-FAAE2B2455C8}" dt="2026-01-26T11:57:49.927" v="8" actId="2696"/>
        <pc:sldMkLst>
          <pc:docMk/>
          <pc:sldMk cId="3630349541" sldId="294"/>
        </pc:sldMkLst>
      </pc:sldChg>
      <pc:sldChg chg="del">
        <pc:chgData name="Martin Schmid" userId="307a7237-0647-4ff6-b777-475b49b8c0bd" providerId="ADAL" clId="{D1EE2312-DC99-51DE-81FC-FAAE2B2455C8}" dt="2026-01-26T11:57:50.283" v="9" actId="2696"/>
        <pc:sldMkLst>
          <pc:docMk/>
          <pc:sldMk cId="1897246287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3abbb0fd520_2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3abbb0fd520_2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84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>
          <a:extLst>
            <a:ext uri="{FF2B5EF4-FFF2-40B4-BE49-F238E27FC236}">
              <a16:creationId xmlns:a16="http://schemas.microsoft.com/office/drawing/2014/main" id="{4139A7A9-4856-74F7-B41F-4EB5B7162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3ac918813e9_0_404:notes">
            <a:extLst>
              <a:ext uri="{FF2B5EF4-FFF2-40B4-BE49-F238E27FC236}">
                <a16:creationId xmlns:a16="http://schemas.microsoft.com/office/drawing/2014/main" id="{FD243194-1E95-F02D-5FE1-08583B6344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3ac918813e9_0_404:notes">
            <a:extLst>
              <a:ext uri="{FF2B5EF4-FFF2-40B4-BE49-F238E27FC236}">
                <a16:creationId xmlns:a16="http://schemas.microsoft.com/office/drawing/2014/main" id="{E67C0834-BB9E-AD42-267A-C0F15703B3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38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>
          <a:extLst>
            <a:ext uri="{FF2B5EF4-FFF2-40B4-BE49-F238E27FC236}">
              <a16:creationId xmlns:a16="http://schemas.microsoft.com/office/drawing/2014/main" id="{3B6E14FB-DA9C-E3B8-F744-9DA6286B6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3ac918813e9_0_404:notes">
            <a:extLst>
              <a:ext uri="{FF2B5EF4-FFF2-40B4-BE49-F238E27FC236}">
                <a16:creationId xmlns:a16="http://schemas.microsoft.com/office/drawing/2014/main" id="{D23EA9FE-7BB8-7D67-D005-31B00E8467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3ac918813e9_0_404:notes">
            <a:extLst>
              <a:ext uri="{FF2B5EF4-FFF2-40B4-BE49-F238E27FC236}">
                <a16:creationId xmlns:a16="http://schemas.microsoft.com/office/drawing/2014/main" id="{F60FC646-9DB1-B77F-4D5B-BE226136CE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42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>
          <a:extLst>
            <a:ext uri="{FF2B5EF4-FFF2-40B4-BE49-F238E27FC236}">
              <a16:creationId xmlns:a16="http://schemas.microsoft.com/office/drawing/2014/main" id="{36275242-D369-E49C-89D5-F60A298F7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3ac918813e9_0_404:notes">
            <a:extLst>
              <a:ext uri="{FF2B5EF4-FFF2-40B4-BE49-F238E27FC236}">
                <a16:creationId xmlns:a16="http://schemas.microsoft.com/office/drawing/2014/main" id="{AB68B0C6-CC3D-CF45-0CBC-58935EBA6B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3ac918813e9_0_404:notes">
            <a:extLst>
              <a:ext uri="{FF2B5EF4-FFF2-40B4-BE49-F238E27FC236}">
                <a16:creationId xmlns:a16="http://schemas.microsoft.com/office/drawing/2014/main" id="{58F3D826-5D0B-9C95-6BD4-0C96B85664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022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>
          <a:extLst>
            <a:ext uri="{FF2B5EF4-FFF2-40B4-BE49-F238E27FC236}">
              <a16:creationId xmlns:a16="http://schemas.microsoft.com/office/drawing/2014/main" id="{8EFA31F3-53A7-201C-2F52-B2400EF63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3ac918813e9_0_404:notes">
            <a:extLst>
              <a:ext uri="{FF2B5EF4-FFF2-40B4-BE49-F238E27FC236}">
                <a16:creationId xmlns:a16="http://schemas.microsoft.com/office/drawing/2014/main" id="{634173FB-145B-DC00-905A-8A9107CBEE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3ac918813e9_0_404:notes">
            <a:extLst>
              <a:ext uri="{FF2B5EF4-FFF2-40B4-BE49-F238E27FC236}">
                <a16:creationId xmlns:a16="http://schemas.microsoft.com/office/drawing/2014/main" id="{CB951EAB-20BF-51FD-5164-1ACB638FA8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091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>
          <a:extLst>
            <a:ext uri="{FF2B5EF4-FFF2-40B4-BE49-F238E27FC236}">
              <a16:creationId xmlns:a16="http://schemas.microsoft.com/office/drawing/2014/main" id="{AE321ED2-74A7-487F-558E-D07610450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3ac918813e9_0_404:notes">
            <a:extLst>
              <a:ext uri="{FF2B5EF4-FFF2-40B4-BE49-F238E27FC236}">
                <a16:creationId xmlns:a16="http://schemas.microsoft.com/office/drawing/2014/main" id="{77419B74-B55E-627A-A03E-54C6DE71B2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3ac918813e9_0_404:notes">
            <a:extLst>
              <a:ext uri="{FF2B5EF4-FFF2-40B4-BE49-F238E27FC236}">
                <a16:creationId xmlns:a16="http://schemas.microsoft.com/office/drawing/2014/main" id="{CE081E90-3C73-CC22-C145-1F71E8D906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74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lt1"/>
        </a:solidFill>
        <a:effectLst/>
      </p:bgPr>
    </p:bg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91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Y Revenew Growth - ALT 1">
  <p:cSld name="BLANK_1_1_1_1_1_1_1_1_2_1_1">
    <p:bg>
      <p:bgPr>
        <a:solidFill>
          <a:schemeClr val="lt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/>
          <p:nvPr/>
        </p:nvSpPr>
        <p:spPr>
          <a:xfrm>
            <a:off x="6771475" y="-25"/>
            <a:ext cx="2372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128" name="Google Shape;128;p8"/>
          <p:cNvSpPr txBox="1">
            <a:spLocks noGrp="1"/>
          </p:cNvSpPr>
          <p:nvPr>
            <p:ph type="subTitle" idx="1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802750" y="1006925"/>
            <a:ext cx="19740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2077650" y="1006925"/>
            <a:ext cx="197400" cy="19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 flipH="1">
            <a:off x="524150" y="334900"/>
            <a:ext cx="6248700" cy="506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2" name="Google Shape;132;p8"/>
          <p:cNvSpPr txBox="1">
            <a:spLocks noGrp="1"/>
          </p:cNvSpPr>
          <p:nvPr>
            <p:ph type="subTitle" idx="2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33" name="Google Shape;133;p8"/>
          <p:cNvSpPr txBox="1">
            <a:spLocks noGrp="1"/>
          </p:cNvSpPr>
          <p:nvPr>
            <p:ph type="subTitle" idx="3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body" idx="4"/>
          </p:nvPr>
        </p:nvSpPr>
        <p:spPr>
          <a:xfrm>
            <a:off x="6773750" y="1354750"/>
            <a:ext cx="1848900" cy="2883600"/>
          </a:xfrm>
          <a:prstGeom prst="rect">
            <a:avLst/>
          </a:prstGeom>
        </p:spPr>
        <p:txBody>
          <a:bodyPr spcFirstLastPara="1" wrap="square" lIns="182875" tIns="0" rIns="91425" bIns="14630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35" name="Google Shape;135;p8"/>
          <p:cNvSpPr txBox="1">
            <a:spLocks noGrp="1"/>
          </p:cNvSpPr>
          <p:nvPr>
            <p:ph type="title" idx="5"/>
          </p:nvPr>
        </p:nvSpPr>
        <p:spPr>
          <a:xfrm>
            <a:off x="6773750" y="841725"/>
            <a:ext cx="1848900" cy="3648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6"/>
          </p:nvPr>
        </p:nvSpPr>
        <p:spPr>
          <a:xfrm>
            <a:off x="1000150" y="1006925"/>
            <a:ext cx="1077600" cy="1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7" name="Google Shape;137;p8"/>
          <p:cNvSpPr txBox="1">
            <a:spLocks noGrp="1"/>
          </p:cNvSpPr>
          <p:nvPr>
            <p:ph type="subTitle" idx="7"/>
          </p:nvPr>
        </p:nvSpPr>
        <p:spPr>
          <a:xfrm>
            <a:off x="2275050" y="1006925"/>
            <a:ext cx="1077600" cy="1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 idx="8"/>
          </p:nvPr>
        </p:nvSpPr>
        <p:spPr>
          <a:xfrm>
            <a:off x="772850" y="1482075"/>
            <a:ext cx="479700" cy="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9" name="Google Shape;139;p8"/>
          <p:cNvSpPr txBox="1">
            <a:spLocks noGrp="1"/>
          </p:cNvSpPr>
          <p:nvPr>
            <p:ph type="title" idx="9"/>
          </p:nvPr>
        </p:nvSpPr>
        <p:spPr>
          <a:xfrm>
            <a:off x="772850" y="2058725"/>
            <a:ext cx="479700" cy="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 idx="13"/>
          </p:nvPr>
        </p:nvSpPr>
        <p:spPr>
          <a:xfrm>
            <a:off x="772850" y="2635375"/>
            <a:ext cx="479700" cy="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1" name="Google Shape;141;p8"/>
          <p:cNvSpPr txBox="1">
            <a:spLocks noGrp="1"/>
          </p:cNvSpPr>
          <p:nvPr>
            <p:ph type="title" idx="14"/>
          </p:nvPr>
        </p:nvSpPr>
        <p:spPr>
          <a:xfrm>
            <a:off x="772850" y="3212025"/>
            <a:ext cx="479700" cy="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title" idx="15"/>
          </p:nvPr>
        </p:nvSpPr>
        <p:spPr>
          <a:xfrm>
            <a:off x="772850" y="3788675"/>
            <a:ext cx="479700" cy="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title" idx="16"/>
          </p:nvPr>
        </p:nvSpPr>
        <p:spPr>
          <a:xfrm>
            <a:off x="772850" y="4365325"/>
            <a:ext cx="479700" cy="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4" name="Google Shape;144;p8"/>
          <p:cNvSpPr txBox="1">
            <a:spLocks noGrp="1"/>
          </p:cNvSpPr>
          <p:nvPr>
            <p:ph type="subTitle" idx="17"/>
          </p:nvPr>
        </p:nvSpPr>
        <p:spPr>
          <a:xfrm>
            <a:off x="1252425" y="4721850"/>
            <a:ext cx="388200" cy="12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cxnSp>
        <p:nvCxnSpPr>
          <p:cNvPr id="145" name="Google Shape;145;p8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p8"/>
          <p:cNvSpPr txBox="1">
            <a:spLocks noGrp="1"/>
          </p:cNvSpPr>
          <p:nvPr>
            <p:ph type="subTitle" idx="18"/>
          </p:nvPr>
        </p:nvSpPr>
        <p:spPr>
          <a:xfrm>
            <a:off x="1927325" y="4721850"/>
            <a:ext cx="388200" cy="12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47" name="Google Shape;147;p8"/>
          <p:cNvSpPr txBox="1">
            <a:spLocks noGrp="1"/>
          </p:cNvSpPr>
          <p:nvPr>
            <p:ph type="subTitle" idx="19"/>
          </p:nvPr>
        </p:nvSpPr>
        <p:spPr>
          <a:xfrm>
            <a:off x="2602225" y="4721850"/>
            <a:ext cx="388200" cy="12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48" name="Google Shape;148;p8"/>
          <p:cNvSpPr txBox="1">
            <a:spLocks noGrp="1"/>
          </p:cNvSpPr>
          <p:nvPr>
            <p:ph type="subTitle" idx="20"/>
          </p:nvPr>
        </p:nvSpPr>
        <p:spPr>
          <a:xfrm>
            <a:off x="3297063" y="4721850"/>
            <a:ext cx="388200" cy="12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49" name="Google Shape;149;p8"/>
          <p:cNvSpPr txBox="1">
            <a:spLocks noGrp="1"/>
          </p:cNvSpPr>
          <p:nvPr>
            <p:ph type="subTitle" idx="21"/>
          </p:nvPr>
        </p:nvSpPr>
        <p:spPr>
          <a:xfrm>
            <a:off x="4001838" y="4721850"/>
            <a:ext cx="388200" cy="12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subTitle" idx="22"/>
          </p:nvPr>
        </p:nvSpPr>
        <p:spPr>
          <a:xfrm>
            <a:off x="4711450" y="4721850"/>
            <a:ext cx="388200" cy="12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51" name="Google Shape;151;p8"/>
          <p:cNvSpPr txBox="1">
            <a:spLocks noGrp="1"/>
          </p:cNvSpPr>
          <p:nvPr>
            <p:ph type="subTitle" idx="23"/>
          </p:nvPr>
        </p:nvSpPr>
        <p:spPr>
          <a:xfrm>
            <a:off x="5421113" y="4721850"/>
            <a:ext cx="388200" cy="12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subTitle" idx="24"/>
          </p:nvPr>
        </p:nvSpPr>
        <p:spPr>
          <a:xfrm>
            <a:off x="6130788" y="4721850"/>
            <a:ext cx="388200" cy="12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cial Highlights">
  <p:cSld name="BLANK_1_1_1_1_1_1_1_3_1">
    <p:bg>
      <p:bgPr>
        <a:solidFill>
          <a:schemeClr val="lt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body" idx="1"/>
          </p:nvPr>
        </p:nvSpPr>
        <p:spPr>
          <a:xfrm>
            <a:off x="5810300" y="1307625"/>
            <a:ext cx="2812500" cy="2065800"/>
          </a:xfrm>
          <a:prstGeom prst="rect">
            <a:avLst/>
          </a:prstGeom>
        </p:spPr>
        <p:txBody>
          <a:bodyPr spcFirstLastPara="1" wrap="square" lIns="182875" tIns="274300" rIns="182875" bIns="18287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Char char="●"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Char char="○"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Font typeface="Inter Light"/>
              <a:buChar char="■"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520900" y="1748175"/>
            <a:ext cx="2377800" cy="926100"/>
          </a:xfrm>
          <a:prstGeom prst="rect">
            <a:avLst/>
          </a:prstGeom>
        </p:spPr>
        <p:txBody>
          <a:bodyPr spcFirstLastPara="1" wrap="square" lIns="228600" tIns="91425" rIns="18287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title" idx="2"/>
          </p:nvPr>
        </p:nvSpPr>
        <p:spPr>
          <a:xfrm>
            <a:off x="520900" y="2674400"/>
            <a:ext cx="2377800" cy="335100"/>
          </a:xfrm>
          <a:prstGeom prst="rect">
            <a:avLst/>
          </a:prstGeom>
        </p:spPr>
        <p:txBody>
          <a:bodyPr spcFirstLastPara="1" wrap="square" lIns="22860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subTitle" idx="3"/>
          </p:nvPr>
        </p:nvSpPr>
        <p:spPr>
          <a:xfrm>
            <a:off x="520900" y="3009500"/>
            <a:ext cx="2377800" cy="279000"/>
          </a:xfrm>
          <a:prstGeom prst="rect">
            <a:avLst/>
          </a:prstGeom>
        </p:spPr>
        <p:txBody>
          <a:bodyPr spcFirstLastPara="1" wrap="square" lIns="228600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 idx="4"/>
          </p:nvPr>
        </p:nvSpPr>
        <p:spPr>
          <a:xfrm>
            <a:off x="520900" y="1388975"/>
            <a:ext cx="2377800" cy="359400"/>
          </a:xfrm>
          <a:prstGeom prst="rect">
            <a:avLst/>
          </a:prstGeom>
        </p:spPr>
        <p:txBody>
          <a:bodyPr spcFirstLastPara="1" wrap="square" lIns="22860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 idx="5"/>
          </p:nvPr>
        </p:nvSpPr>
        <p:spPr>
          <a:xfrm>
            <a:off x="3167188" y="1748175"/>
            <a:ext cx="2377800" cy="926100"/>
          </a:xfrm>
          <a:prstGeom prst="rect">
            <a:avLst/>
          </a:prstGeom>
        </p:spPr>
        <p:txBody>
          <a:bodyPr spcFirstLastPara="1" wrap="square" lIns="228600" tIns="91425" rIns="18287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title" idx="6"/>
          </p:nvPr>
        </p:nvSpPr>
        <p:spPr>
          <a:xfrm>
            <a:off x="3167188" y="2674400"/>
            <a:ext cx="2377800" cy="335100"/>
          </a:xfrm>
          <a:prstGeom prst="rect">
            <a:avLst/>
          </a:prstGeom>
        </p:spPr>
        <p:txBody>
          <a:bodyPr spcFirstLastPara="1" wrap="square" lIns="22860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subTitle" idx="7"/>
          </p:nvPr>
        </p:nvSpPr>
        <p:spPr>
          <a:xfrm>
            <a:off x="3167188" y="3009500"/>
            <a:ext cx="2377800" cy="279000"/>
          </a:xfrm>
          <a:prstGeom prst="rect">
            <a:avLst/>
          </a:prstGeom>
        </p:spPr>
        <p:txBody>
          <a:bodyPr spcFirstLastPara="1" wrap="square" lIns="228600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Inter Light"/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Inter Light"/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Inter Light"/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Inter Light"/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Inter Light"/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Inter Light"/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Inter Light"/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Inter Light"/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800"/>
              <a:buFont typeface="Inter Light"/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title" idx="8"/>
          </p:nvPr>
        </p:nvSpPr>
        <p:spPr>
          <a:xfrm>
            <a:off x="3167188" y="1388975"/>
            <a:ext cx="2377800" cy="359400"/>
          </a:xfrm>
          <a:prstGeom prst="rect">
            <a:avLst/>
          </a:prstGeom>
        </p:spPr>
        <p:txBody>
          <a:bodyPr spcFirstLastPara="1" wrap="square" lIns="22860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63" name="Google Shape;163;p9"/>
          <p:cNvSpPr txBox="1">
            <a:spLocks noGrp="1"/>
          </p:cNvSpPr>
          <p:nvPr>
            <p:ph type="subTitle" idx="9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64" name="Google Shape;164;p9"/>
          <p:cNvSpPr txBox="1">
            <a:spLocks noGrp="1"/>
          </p:cNvSpPr>
          <p:nvPr>
            <p:ph type="title" idx="13"/>
          </p:nvPr>
        </p:nvSpPr>
        <p:spPr>
          <a:xfrm flipH="1">
            <a:off x="524150" y="658975"/>
            <a:ext cx="8098500" cy="6486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5" name="Google Shape;165;p9"/>
          <p:cNvSpPr txBox="1">
            <a:spLocks noGrp="1"/>
          </p:cNvSpPr>
          <p:nvPr>
            <p:ph type="subTitle" idx="14"/>
          </p:nvPr>
        </p:nvSpPr>
        <p:spPr>
          <a:xfrm>
            <a:off x="523850" y="334925"/>
            <a:ext cx="8099100" cy="324000"/>
          </a:xfrm>
          <a:prstGeom prst="rect">
            <a:avLst/>
          </a:prstGeom>
        </p:spPr>
        <p:txBody>
          <a:bodyPr spcFirstLastPara="1" wrap="square" lIns="274300" tIns="91425" rIns="91425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cxnSp>
        <p:nvCxnSpPr>
          <p:cNvPr id="166" name="Google Shape;166;p9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" name="Google Shape;167;p9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Google Shape;168;p9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Google Shape;169;p9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0" name="Google Shape;170;p9"/>
          <p:cNvSpPr txBox="1">
            <a:spLocks noGrp="1"/>
          </p:cNvSpPr>
          <p:nvPr>
            <p:ph type="subTitle" idx="15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subTitle" idx="16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cxnSp>
        <p:nvCxnSpPr>
          <p:cNvPr id="172" name="Google Shape;172;p9"/>
          <p:cNvCxnSpPr/>
          <p:nvPr/>
        </p:nvCxnSpPr>
        <p:spPr>
          <a:xfrm>
            <a:off x="8622700" y="334925"/>
            <a:ext cx="0" cy="4814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3" name="Google Shape;173;p9"/>
          <p:cNvSpPr txBox="1">
            <a:spLocks noGrp="1"/>
          </p:cNvSpPr>
          <p:nvPr>
            <p:ph type="title" idx="17"/>
          </p:nvPr>
        </p:nvSpPr>
        <p:spPr>
          <a:xfrm>
            <a:off x="520900" y="3466625"/>
            <a:ext cx="1848600" cy="279000"/>
          </a:xfrm>
          <a:prstGeom prst="rect">
            <a:avLst/>
          </a:prstGeom>
        </p:spPr>
        <p:txBody>
          <a:bodyPr spcFirstLastPara="1" wrap="square" lIns="182875" tIns="0" rIns="18287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subTitle" idx="18"/>
          </p:nvPr>
        </p:nvSpPr>
        <p:spPr>
          <a:xfrm>
            <a:off x="524135" y="4213926"/>
            <a:ext cx="1848600" cy="224700"/>
          </a:xfrm>
          <a:prstGeom prst="rect">
            <a:avLst/>
          </a:prstGeom>
        </p:spPr>
        <p:txBody>
          <a:bodyPr spcFirstLastPara="1" wrap="square" lIns="182875" tIns="0" rIns="91425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800"/>
              </a:spcBef>
              <a:spcAft>
                <a:spcPts val="80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title" idx="19"/>
          </p:nvPr>
        </p:nvSpPr>
        <p:spPr>
          <a:xfrm>
            <a:off x="520900" y="3745642"/>
            <a:ext cx="1848600" cy="468600"/>
          </a:xfrm>
          <a:prstGeom prst="rect">
            <a:avLst/>
          </a:prstGeom>
        </p:spPr>
        <p:txBody>
          <a:bodyPr spcFirstLastPara="1" wrap="square" lIns="182875" tIns="0" rIns="18287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Gowun Batang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6" name="Google Shape;176;p9"/>
          <p:cNvSpPr txBox="1">
            <a:spLocks noGrp="1"/>
          </p:cNvSpPr>
          <p:nvPr>
            <p:ph type="subTitle" idx="20"/>
          </p:nvPr>
        </p:nvSpPr>
        <p:spPr>
          <a:xfrm>
            <a:off x="2374473" y="4213926"/>
            <a:ext cx="1848600" cy="224700"/>
          </a:xfrm>
          <a:prstGeom prst="rect">
            <a:avLst/>
          </a:prstGeom>
        </p:spPr>
        <p:txBody>
          <a:bodyPr spcFirstLastPara="1" wrap="square" lIns="182875" tIns="0" rIns="91425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800"/>
              </a:spcBef>
              <a:spcAft>
                <a:spcPts val="80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title" idx="21"/>
          </p:nvPr>
        </p:nvSpPr>
        <p:spPr>
          <a:xfrm>
            <a:off x="2371238" y="3745642"/>
            <a:ext cx="1848600" cy="468600"/>
          </a:xfrm>
          <a:prstGeom prst="rect">
            <a:avLst/>
          </a:prstGeom>
        </p:spPr>
        <p:txBody>
          <a:bodyPr spcFirstLastPara="1" wrap="square" lIns="182875" tIns="0" rIns="18287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Gowun Batang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subTitle" idx="22"/>
          </p:nvPr>
        </p:nvSpPr>
        <p:spPr>
          <a:xfrm>
            <a:off x="4225138" y="4213928"/>
            <a:ext cx="1764600" cy="224700"/>
          </a:xfrm>
          <a:prstGeom prst="rect">
            <a:avLst/>
          </a:prstGeom>
        </p:spPr>
        <p:txBody>
          <a:bodyPr spcFirstLastPara="1" wrap="square" lIns="182875" tIns="0" rIns="91425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800"/>
              </a:spcBef>
              <a:spcAft>
                <a:spcPts val="80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title" idx="23"/>
          </p:nvPr>
        </p:nvSpPr>
        <p:spPr>
          <a:xfrm>
            <a:off x="4222050" y="3745650"/>
            <a:ext cx="1764600" cy="468600"/>
          </a:xfrm>
          <a:prstGeom prst="rect">
            <a:avLst/>
          </a:prstGeom>
        </p:spPr>
        <p:txBody>
          <a:bodyPr spcFirstLastPara="1" wrap="square" lIns="182875" tIns="0" rIns="18287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Gowun Batang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subTitle" idx="24"/>
          </p:nvPr>
        </p:nvSpPr>
        <p:spPr>
          <a:xfrm>
            <a:off x="6772301" y="4214250"/>
            <a:ext cx="1848600" cy="224700"/>
          </a:xfrm>
          <a:prstGeom prst="rect">
            <a:avLst/>
          </a:prstGeom>
        </p:spPr>
        <p:txBody>
          <a:bodyPr spcFirstLastPara="1" wrap="square" lIns="182875" tIns="0" rIns="91425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SemiBold"/>
              <a:buNone/>
              <a:defRPr sz="8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SemiBold"/>
              <a:buNone/>
              <a:defRPr sz="8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SemiBold"/>
              <a:buNone/>
              <a:defRPr sz="8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SemiBold"/>
              <a:buNone/>
              <a:defRPr sz="8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SemiBold"/>
              <a:buNone/>
              <a:defRPr sz="8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SemiBold"/>
              <a:buNone/>
              <a:defRPr sz="8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SemiBold"/>
              <a:buNone/>
              <a:defRPr sz="8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SemiBold"/>
              <a:buNone/>
              <a:defRPr sz="8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800"/>
              <a:buFont typeface="Inter SemiBold"/>
              <a:buNone/>
              <a:defRPr sz="8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81" name="Google Shape;181;p9"/>
          <p:cNvSpPr txBox="1">
            <a:spLocks noGrp="1"/>
          </p:cNvSpPr>
          <p:nvPr>
            <p:ph type="title" idx="25"/>
          </p:nvPr>
        </p:nvSpPr>
        <p:spPr>
          <a:xfrm>
            <a:off x="6772300" y="3745650"/>
            <a:ext cx="1848600" cy="468600"/>
          </a:xfrm>
          <a:prstGeom prst="rect">
            <a:avLst/>
          </a:prstGeom>
        </p:spPr>
        <p:txBody>
          <a:bodyPr spcFirstLastPara="1" wrap="square" lIns="182875" tIns="0" rIns="18287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owun Batang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rational Performance">
  <p:cSld name="BLANK_1_5_1"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4675375" y="3375975"/>
            <a:ext cx="1056000" cy="632100"/>
          </a:xfrm>
          <a:prstGeom prst="rect">
            <a:avLst/>
          </a:prstGeom>
        </p:spPr>
        <p:txBody>
          <a:bodyPr spcFirstLastPara="1" wrap="square" lIns="13715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 b="1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 b="1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 b="1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 b="1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 b="1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 b="1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 b="1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 b="1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84" name="Google Shape;184;p10"/>
          <p:cNvSpPr txBox="1">
            <a:spLocks noGrp="1"/>
          </p:cNvSpPr>
          <p:nvPr>
            <p:ph type="title" idx="2"/>
          </p:nvPr>
        </p:nvSpPr>
        <p:spPr>
          <a:xfrm>
            <a:off x="3429275" y="3375975"/>
            <a:ext cx="1244100" cy="632100"/>
          </a:xfrm>
          <a:prstGeom prst="rect">
            <a:avLst/>
          </a:prstGeom>
        </p:spPr>
        <p:txBody>
          <a:bodyPr spcFirstLastPara="1" wrap="square" lIns="13715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 b="1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 b="1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 b="1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 b="1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 b="1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 b="1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 b="1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 b="1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85" name="Google Shape;185;p10"/>
          <p:cNvSpPr txBox="1">
            <a:spLocks noGrp="1"/>
          </p:cNvSpPr>
          <p:nvPr>
            <p:ph type="title" idx="3"/>
          </p:nvPr>
        </p:nvSpPr>
        <p:spPr>
          <a:xfrm>
            <a:off x="4675375" y="1475325"/>
            <a:ext cx="1056000" cy="632100"/>
          </a:xfrm>
          <a:prstGeom prst="rect">
            <a:avLst/>
          </a:prstGeom>
        </p:spPr>
        <p:txBody>
          <a:bodyPr spcFirstLastPara="1" wrap="square" lIns="13715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86" name="Google Shape;186;p10"/>
          <p:cNvSpPr txBox="1">
            <a:spLocks noGrp="1"/>
          </p:cNvSpPr>
          <p:nvPr>
            <p:ph type="title" idx="4"/>
          </p:nvPr>
        </p:nvSpPr>
        <p:spPr>
          <a:xfrm>
            <a:off x="4675375" y="2107788"/>
            <a:ext cx="1056000" cy="632100"/>
          </a:xfrm>
          <a:prstGeom prst="rect">
            <a:avLst/>
          </a:prstGeom>
        </p:spPr>
        <p:txBody>
          <a:bodyPr spcFirstLastPara="1" wrap="square" lIns="13715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 txBox="1">
            <a:spLocks noGrp="1"/>
          </p:cNvSpPr>
          <p:nvPr>
            <p:ph type="title" idx="5"/>
          </p:nvPr>
        </p:nvSpPr>
        <p:spPr>
          <a:xfrm>
            <a:off x="4675375" y="2740325"/>
            <a:ext cx="1056000" cy="632100"/>
          </a:xfrm>
          <a:prstGeom prst="rect">
            <a:avLst/>
          </a:prstGeom>
        </p:spPr>
        <p:txBody>
          <a:bodyPr spcFirstLastPara="1" wrap="square" lIns="13715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88" name="Google Shape;188;p10"/>
          <p:cNvSpPr txBox="1">
            <a:spLocks noGrp="1"/>
          </p:cNvSpPr>
          <p:nvPr>
            <p:ph type="title" idx="6"/>
          </p:nvPr>
        </p:nvSpPr>
        <p:spPr>
          <a:xfrm>
            <a:off x="4675375" y="4007325"/>
            <a:ext cx="1056000" cy="609300"/>
          </a:xfrm>
          <a:prstGeom prst="rect">
            <a:avLst/>
          </a:prstGeom>
        </p:spPr>
        <p:txBody>
          <a:bodyPr spcFirstLastPara="1" wrap="square" lIns="13715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89" name="Google Shape;189;p10"/>
          <p:cNvSpPr txBox="1">
            <a:spLocks noGrp="1"/>
          </p:cNvSpPr>
          <p:nvPr>
            <p:ph type="title" idx="7"/>
          </p:nvPr>
        </p:nvSpPr>
        <p:spPr>
          <a:xfrm>
            <a:off x="3429252" y="1475325"/>
            <a:ext cx="1244100" cy="632100"/>
          </a:xfrm>
          <a:prstGeom prst="rect">
            <a:avLst/>
          </a:prstGeom>
        </p:spPr>
        <p:txBody>
          <a:bodyPr spcFirstLastPara="1" wrap="square" lIns="13715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0" name="Google Shape;190;p10"/>
          <p:cNvSpPr txBox="1">
            <a:spLocks noGrp="1"/>
          </p:cNvSpPr>
          <p:nvPr>
            <p:ph type="title" idx="8"/>
          </p:nvPr>
        </p:nvSpPr>
        <p:spPr>
          <a:xfrm>
            <a:off x="3429252" y="2107275"/>
            <a:ext cx="1244100" cy="632100"/>
          </a:xfrm>
          <a:prstGeom prst="rect">
            <a:avLst/>
          </a:prstGeom>
        </p:spPr>
        <p:txBody>
          <a:bodyPr spcFirstLastPara="1" wrap="square" lIns="13715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1" name="Google Shape;191;p10"/>
          <p:cNvSpPr txBox="1">
            <a:spLocks noGrp="1"/>
          </p:cNvSpPr>
          <p:nvPr>
            <p:ph type="title" idx="9"/>
          </p:nvPr>
        </p:nvSpPr>
        <p:spPr>
          <a:xfrm>
            <a:off x="3429252" y="2742250"/>
            <a:ext cx="1244100" cy="632100"/>
          </a:xfrm>
          <a:prstGeom prst="rect">
            <a:avLst/>
          </a:prstGeom>
        </p:spPr>
        <p:txBody>
          <a:bodyPr spcFirstLastPara="1" wrap="square" lIns="13715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2" name="Google Shape;192;p10"/>
          <p:cNvSpPr txBox="1">
            <a:spLocks noGrp="1"/>
          </p:cNvSpPr>
          <p:nvPr>
            <p:ph type="title" idx="13"/>
          </p:nvPr>
        </p:nvSpPr>
        <p:spPr>
          <a:xfrm>
            <a:off x="3429250" y="4008675"/>
            <a:ext cx="1244100" cy="609300"/>
          </a:xfrm>
          <a:prstGeom prst="rect">
            <a:avLst/>
          </a:prstGeom>
        </p:spPr>
        <p:txBody>
          <a:bodyPr spcFirstLastPara="1" wrap="square" lIns="13715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3" name="Google Shape;193;p10"/>
          <p:cNvSpPr txBox="1">
            <a:spLocks noGrp="1"/>
          </p:cNvSpPr>
          <p:nvPr>
            <p:ph type="title" idx="14"/>
          </p:nvPr>
        </p:nvSpPr>
        <p:spPr>
          <a:xfrm>
            <a:off x="2184152" y="1475325"/>
            <a:ext cx="1244100" cy="632100"/>
          </a:xfrm>
          <a:prstGeom prst="rect">
            <a:avLst/>
          </a:prstGeom>
        </p:spPr>
        <p:txBody>
          <a:bodyPr spcFirstLastPara="1" wrap="square" lIns="13715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4" name="Google Shape;194;p10"/>
          <p:cNvSpPr txBox="1">
            <a:spLocks noGrp="1"/>
          </p:cNvSpPr>
          <p:nvPr>
            <p:ph type="title" idx="15"/>
          </p:nvPr>
        </p:nvSpPr>
        <p:spPr>
          <a:xfrm>
            <a:off x="2184152" y="2107275"/>
            <a:ext cx="1244100" cy="632100"/>
          </a:xfrm>
          <a:prstGeom prst="rect">
            <a:avLst/>
          </a:prstGeom>
        </p:spPr>
        <p:txBody>
          <a:bodyPr spcFirstLastPara="1" wrap="square" lIns="13715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5" name="Google Shape;195;p10"/>
          <p:cNvSpPr txBox="1">
            <a:spLocks noGrp="1"/>
          </p:cNvSpPr>
          <p:nvPr>
            <p:ph type="title" idx="16"/>
          </p:nvPr>
        </p:nvSpPr>
        <p:spPr>
          <a:xfrm>
            <a:off x="2184152" y="2742250"/>
            <a:ext cx="1244100" cy="632100"/>
          </a:xfrm>
          <a:prstGeom prst="rect">
            <a:avLst/>
          </a:prstGeom>
        </p:spPr>
        <p:txBody>
          <a:bodyPr spcFirstLastPara="1" wrap="square" lIns="13715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6" name="Google Shape;196;p10"/>
          <p:cNvSpPr txBox="1">
            <a:spLocks noGrp="1"/>
          </p:cNvSpPr>
          <p:nvPr>
            <p:ph type="title" idx="17"/>
          </p:nvPr>
        </p:nvSpPr>
        <p:spPr>
          <a:xfrm>
            <a:off x="2184175" y="3375975"/>
            <a:ext cx="1244100" cy="632100"/>
          </a:xfrm>
          <a:prstGeom prst="rect">
            <a:avLst/>
          </a:prstGeom>
        </p:spPr>
        <p:txBody>
          <a:bodyPr spcFirstLastPara="1" wrap="square" lIns="13715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7" name="Google Shape;197;p10"/>
          <p:cNvSpPr txBox="1">
            <a:spLocks noGrp="1"/>
          </p:cNvSpPr>
          <p:nvPr>
            <p:ph type="title" idx="18"/>
          </p:nvPr>
        </p:nvSpPr>
        <p:spPr>
          <a:xfrm>
            <a:off x="2184150" y="4008675"/>
            <a:ext cx="1244100" cy="609300"/>
          </a:xfrm>
          <a:prstGeom prst="rect">
            <a:avLst/>
          </a:prstGeom>
        </p:spPr>
        <p:txBody>
          <a:bodyPr spcFirstLastPara="1" wrap="square" lIns="13715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●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○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"/>
              <a:buChar char="■"/>
              <a:defRPr sz="10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8" name="Google Shape;198;p10"/>
          <p:cNvSpPr txBox="1">
            <a:spLocks noGrp="1"/>
          </p:cNvSpPr>
          <p:nvPr>
            <p:ph type="title" idx="19"/>
          </p:nvPr>
        </p:nvSpPr>
        <p:spPr>
          <a:xfrm>
            <a:off x="522075" y="3375513"/>
            <a:ext cx="1661100" cy="632100"/>
          </a:xfrm>
          <a:prstGeom prst="rect">
            <a:avLst/>
          </a:prstGeom>
        </p:spPr>
        <p:txBody>
          <a:bodyPr spcFirstLastPara="1" wrap="square" lIns="182875" tIns="0" rIns="182875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title" idx="20"/>
          </p:nvPr>
        </p:nvSpPr>
        <p:spPr>
          <a:xfrm>
            <a:off x="2183175" y="841675"/>
            <a:ext cx="1244100" cy="632100"/>
          </a:xfrm>
          <a:prstGeom prst="rect">
            <a:avLst/>
          </a:prstGeom>
        </p:spPr>
        <p:txBody>
          <a:bodyPr spcFirstLastPara="1" wrap="square" lIns="13715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00" name="Google Shape;200;p10"/>
          <p:cNvSpPr txBox="1">
            <a:spLocks noGrp="1"/>
          </p:cNvSpPr>
          <p:nvPr>
            <p:ph type="title" idx="21"/>
          </p:nvPr>
        </p:nvSpPr>
        <p:spPr>
          <a:xfrm>
            <a:off x="3429275" y="841675"/>
            <a:ext cx="1244100" cy="632100"/>
          </a:xfrm>
          <a:prstGeom prst="rect">
            <a:avLst/>
          </a:prstGeom>
        </p:spPr>
        <p:txBody>
          <a:bodyPr spcFirstLastPara="1" wrap="square" lIns="13715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01" name="Google Shape;201;p10"/>
          <p:cNvSpPr txBox="1">
            <a:spLocks noGrp="1"/>
          </p:cNvSpPr>
          <p:nvPr>
            <p:ph type="title" idx="22"/>
          </p:nvPr>
        </p:nvSpPr>
        <p:spPr>
          <a:xfrm>
            <a:off x="522075" y="1474600"/>
            <a:ext cx="1661100" cy="632100"/>
          </a:xfrm>
          <a:prstGeom prst="rect">
            <a:avLst/>
          </a:prstGeom>
        </p:spPr>
        <p:txBody>
          <a:bodyPr spcFirstLastPara="1" wrap="square" lIns="182875" tIns="0" rIns="182875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02" name="Google Shape;202;p10"/>
          <p:cNvSpPr txBox="1">
            <a:spLocks noGrp="1"/>
          </p:cNvSpPr>
          <p:nvPr>
            <p:ph type="title" idx="23"/>
          </p:nvPr>
        </p:nvSpPr>
        <p:spPr>
          <a:xfrm>
            <a:off x="522075" y="2108563"/>
            <a:ext cx="1661100" cy="632100"/>
          </a:xfrm>
          <a:prstGeom prst="rect">
            <a:avLst/>
          </a:prstGeom>
        </p:spPr>
        <p:txBody>
          <a:bodyPr spcFirstLastPara="1" wrap="square" lIns="182875" tIns="0" rIns="182875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03" name="Google Shape;203;p10"/>
          <p:cNvSpPr txBox="1">
            <a:spLocks noGrp="1"/>
          </p:cNvSpPr>
          <p:nvPr>
            <p:ph type="title" idx="24"/>
          </p:nvPr>
        </p:nvSpPr>
        <p:spPr>
          <a:xfrm>
            <a:off x="522075" y="2740413"/>
            <a:ext cx="1661100" cy="632100"/>
          </a:xfrm>
          <a:prstGeom prst="rect">
            <a:avLst/>
          </a:prstGeom>
        </p:spPr>
        <p:txBody>
          <a:bodyPr spcFirstLastPara="1" wrap="square" lIns="182875" tIns="0" rIns="182875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04" name="Google Shape;204;p10"/>
          <p:cNvSpPr txBox="1">
            <a:spLocks noGrp="1"/>
          </p:cNvSpPr>
          <p:nvPr>
            <p:ph type="title" idx="25"/>
          </p:nvPr>
        </p:nvSpPr>
        <p:spPr>
          <a:xfrm>
            <a:off x="522075" y="4005674"/>
            <a:ext cx="1661100" cy="609300"/>
          </a:xfrm>
          <a:prstGeom prst="rect">
            <a:avLst/>
          </a:prstGeom>
        </p:spPr>
        <p:txBody>
          <a:bodyPr spcFirstLastPara="1" wrap="square" lIns="182875" tIns="0" rIns="182875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05" name="Google Shape;205;p10"/>
          <p:cNvSpPr txBox="1">
            <a:spLocks noGrp="1"/>
          </p:cNvSpPr>
          <p:nvPr>
            <p:ph type="title" idx="26"/>
          </p:nvPr>
        </p:nvSpPr>
        <p:spPr>
          <a:xfrm>
            <a:off x="5731300" y="1475000"/>
            <a:ext cx="2891400" cy="632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6" name="Google Shape;206;p10"/>
          <p:cNvSpPr txBox="1">
            <a:spLocks noGrp="1"/>
          </p:cNvSpPr>
          <p:nvPr>
            <p:ph type="title" idx="27"/>
          </p:nvPr>
        </p:nvSpPr>
        <p:spPr>
          <a:xfrm>
            <a:off x="5731300" y="2107788"/>
            <a:ext cx="2891400" cy="632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7" name="Google Shape;207;p10"/>
          <p:cNvSpPr txBox="1">
            <a:spLocks noGrp="1"/>
          </p:cNvSpPr>
          <p:nvPr>
            <p:ph type="title" idx="28"/>
          </p:nvPr>
        </p:nvSpPr>
        <p:spPr>
          <a:xfrm>
            <a:off x="5731300" y="2741150"/>
            <a:ext cx="2891400" cy="632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8" name="Google Shape;208;p10"/>
          <p:cNvSpPr txBox="1">
            <a:spLocks noGrp="1"/>
          </p:cNvSpPr>
          <p:nvPr>
            <p:ph type="title" idx="29"/>
          </p:nvPr>
        </p:nvSpPr>
        <p:spPr>
          <a:xfrm>
            <a:off x="5731300" y="4011450"/>
            <a:ext cx="2891400" cy="6036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9" name="Google Shape;209;p10"/>
          <p:cNvSpPr txBox="1">
            <a:spLocks noGrp="1"/>
          </p:cNvSpPr>
          <p:nvPr>
            <p:ph type="subTitle" idx="1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10"/>
          <p:cNvSpPr txBox="1">
            <a:spLocks noGrp="1"/>
          </p:cNvSpPr>
          <p:nvPr>
            <p:ph type="subTitle" idx="30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10"/>
          <p:cNvSpPr txBox="1">
            <a:spLocks noGrp="1"/>
          </p:cNvSpPr>
          <p:nvPr>
            <p:ph type="subTitle" idx="31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212" name="Google Shape;212;p10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" name="Google Shape;213;p10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4" name="Google Shape;214;p10"/>
          <p:cNvSpPr txBox="1">
            <a:spLocks noGrp="1"/>
          </p:cNvSpPr>
          <p:nvPr>
            <p:ph type="title" idx="32"/>
          </p:nvPr>
        </p:nvSpPr>
        <p:spPr>
          <a:xfrm>
            <a:off x="5731300" y="3374175"/>
            <a:ext cx="2891400" cy="632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15" name="Google Shape;215;p10"/>
          <p:cNvSpPr txBox="1">
            <a:spLocks noGrp="1"/>
          </p:cNvSpPr>
          <p:nvPr>
            <p:ph type="title" idx="33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PI - ALT 1" userDrawn="1">
  <p:cSld name="BLANK_1_1_1_1_1_1_1_1_1_1">
    <p:bg>
      <p:bgPr>
        <a:solidFill>
          <a:schemeClr val="bg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43;p86">
            <a:extLst>
              <a:ext uri="{FF2B5EF4-FFF2-40B4-BE49-F238E27FC236}">
                <a16:creationId xmlns:a16="http://schemas.microsoft.com/office/drawing/2014/main" id="{6E71D74C-638A-97C5-499B-72576CD9CA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773700" y="-175"/>
            <a:ext cx="1848900" cy="335100"/>
          </a:xfrm>
          <a:prstGeom prst="rect">
            <a:avLst/>
          </a:prstGeom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2743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" name="Google Shape;1550;p86">
            <a:extLst>
              <a:ext uri="{FF2B5EF4-FFF2-40B4-BE49-F238E27FC236}">
                <a16:creationId xmlns:a16="http://schemas.microsoft.com/office/drawing/2014/main" id="{284BF809-05A1-1387-3565-698E283A1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1122075" y="334925"/>
            <a:ext cx="7763700" cy="87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250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" name="Google Shape;1544;p86">
            <a:extLst>
              <a:ext uri="{FF2B5EF4-FFF2-40B4-BE49-F238E27FC236}">
                <a16:creationId xmlns:a16="http://schemas.microsoft.com/office/drawing/2014/main" id="{0B391F42-2F8B-16B3-3259-D4BCF2FE1EBC}"/>
              </a:ext>
            </a:extLst>
          </p:cNvPr>
          <p:cNvSpPr txBox="1">
            <a:spLocks/>
          </p:cNvSpPr>
          <p:nvPr userDrawn="1"/>
        </p:nvSpPr>
        <p:spPr>
          <a:xfrm>
            <a:off x="1042100" y="-175"/>
            <a:ext cx="29301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" sz="10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002     </a:t>
            </a:r>
          </a:p>
        </p:txBody>
      </p:sp>
      <p:sp>
        <p:nvSpPr>
          <p:cNvPr id="5" name="Google Shape;1545;p86">
            <a:extLst>
              <a:ext uri="{FF2B5EF4-FFF2-40B4-BE49-F238E27FC236}">
                <a16:creationId xmlns:a16="http://schemas.microsoft.com/office/drawing/2014/main" id="{F4F1F48F-BD96-2054-CE38-69A5572AFC70}"/>
              </a:ext>
            </a:extLst>
          </p:cNvPr>
          <p:cNvSpPr txBox="1">
            <a:spLocks/>
          </p:cNvSpPr>
          <p:nvPr userDrawn="1"/>
        </p:nvSpPr>
        <p:spPr>
          <a:xfrm>
            <a:off x="4100125" y="-175"/>
            <a:ext cx="2672100" cy="33510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2743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r">
              <a:buFont typeface="Inter"/>
              <a:buNone/>
            </a:pPr>
            <a:r>
              <a:rPr lang="en" sz="100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6" name="Google Shape;1546;p86">
            <a:extLst>
              <a:ext uri="{FF2B5EF4-FFF2-40B4-BE49-F238E27FC236}">
                <a16:creationId xmlns:a16="http://schemas.microsoft.com/office/drawing/2014/main" id="{D740177C-A059-413C-D2B2-67929A072583}"/>
              </a:ext>
            </a:extLst>
          </p:cNvPr>
          <p:cNvCxnSpPr/>
          <p:nvPr userDrawn="1"/>
        </p:nvCxnSpPr>
        <p:spPr>
          <a:xfrm>
            <a:off x="1045950" y="334900"/>
            <a:ext cx="80985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" name="Google Shape;1547;p86">
            <a:extLst>
              <a:ext uri="{FF2B5EF4-FFF2-40B4-BE49-F238E27FC236}">
                <a16:creationId xmlns:a16="http://schemas.microsoft.com/office/drawing/2014/main" id="{DA9CA5EA-86CB-4C8A-D6A1-BA75D32E6E8F}"/>
              </a:ext>
            </a:extLst>
          </p:cNvPr>
          <p:cNvCxnSpPr/>
          <p:nvPr userDrawn="1"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1548;p86">
            <a:extLst>
              <a:ext uri="{FF2B5EF4-FFF2-40B4-BE49-F238E27FC236}">
                <a16:creationId xmlns:a16="http://schemas.microsoft.com/office/drawing/2014/main" id="{BD93BF50-E3FF-11F4-399C-5756B3B9741D}"/>
              </a:ext>
            </a:extLst>
          </p:cNvPr>
          <p:cNvCxnSpPr/>
          <p:nvPr userDrawn="1"/>
        </p:nvCxnSpPr>
        <p:spPr>
          <a:xfrm flipH="1">
            <a:off x="1026799" y="-200"/>
            <a:ext cx="17100" cy="51348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1549;p86">
            <a:extLst>
              <a:ext uri="{FF2B5EF4-FFF2-40B4-BE49-F238E27FC236}">
                <a16:creationId xmlns:a16="http://schemas.microsoft.com/office/drawing/2014/main" id="{7482FBA3-77D4-8442-36A7-B2771F7487B3}"/>
              </a:ext>
            </a:extLst>
          </p:cNvPr>
          <p:cNvCxnSpPr/>
          <p:nvPr userDrawn="1"/>
        </p:nvCxnSpPr>
        <p:spPr>
          <a:xfrm>
            <a:off x="1042100" y="4544075"/>
            <a:ext cx="81399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551;p86">
            <a:extLst>
              <a:ext uri="{FF2B5EF4-FFF2-40B4-BE49-F238E27FC236}">
                <a16:creationId xmlns:a16="http://schemas.microsoft.com/office/drawing/2014/main" id="{6169B061-B974-4D9D-771B-AEFA02975C81}"/>
              </a:ext>
            </a:extLst>
          </p:cNvPr>
          <p:cNvSpPr txBox="1"/>
          <p:nvPr userDrawn="1"/>
        </p:nvSpPr>
        <p:spPr>
          <a:xfrm>
            <a:off x="1038475" y="1214800"/>
            <a:ext cx="2695200" cy="33510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Manrope"/>
                <a:ea typeface="Manrope"/>
                <a:cs typeface="Manrope"/>
                <a:sym typeface="Manrope"/>
              </a:rPr>
              <a:t>Click to add text</a:t>
            </a:r>
            <a:endParaRPr sz="1000" b="1"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11" name="Google Shape;1552;p86">
            <a:extLst>
              <a:ext uri="{FF2B5EF4-FFF2-40B4-BE49-F238E27FC236}">
                <a16:creationId xmlns:a16="http://schemas.microsoft.com/office/drawing/2014/main" id="{130E6F97-33AA-6997-2E41-F57944292325}"/>
              </a:ext>
            </a:extLst>
          </p:cNvPr>
          <p:cNvCxnSpPr/>
          <p:nvPr userDrawn="1"/>
        </p:nvCxnSpPr>
        <p:spPr>
          <a:xfrm rot="10800000">
            <a:off x="3733613" y="1212450"/>
            <a:ext cx="9300" cy="33246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553;p86">
            <a:extLst>
              <a:ext uri="{FF2B5EF4-FFF2-40B4-BE49-F238E27FC236}">
                <a16:creationId xmlns:a16="http://schemas.microsoft.com/office/drawing/2014/main" id="{430A3DF1-745A-BFD3-6093-8B8BB7B993B6}"/>
              </a:ext>
            </a:extLst>
          </p:cNvPr>
          <p:cNvCxnSpPr/>
          <p:nvPr userDrawn="1"/>
        </p:nvCxnSpPr>
        <p:spPr>
          <a:xfrm rot="10800000">
            <a:off x="6434438" y="1212450"/>
            <a:ext cx="9300" cy="33246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554;p86">
            <a:extLst>
              <a:ext uri="{FF2B5EF4-FFF2-40B4-BE49-F238E27FC236}">
                <a16:creationId xmlns:a16="http://schemas.microsoft.com/office/drawing/2014/main" id="{DE40DE5D-2317-97C3-D091-50298E3B120C}"/>
              </a:ext>
            </a:extLst>
          </p:cNvPr>
          <p:cNvSpPr txBox="1"/>
          <p:nvPr userDrawn="1"/>
        </p:nvSpPr>
        <p:spPr>
          <a:xfrm>
            <a:off x="3733625" y="1213750"/>
            <a:ext cx="2701500" cy="33510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Manrope"/>
                <a:ea typeface="Manrope"/>
                <a:cs typeface="Manrope"/>
                <a:sym typeface="Manrope"/>
              </a:rPr>
              <a:t>Click to add text</a:t>
            </a:r>
            <a:endParaRPr sz="1000" b="1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4" name="Google Shape;1555;p86">
            <a:extLst>
              <a:ext uri="{FF2B5EF4-FFF2-40B4-BE49-F238E27FC236}">
                <a16:creationId xmlns:a16="http://schemas.microsoft.com/office/drawing/2014/main" id="{BA250CA6-A640-9F50-6235-E0F28AEE1260}"/>
              </a:ext>
            </a:extLst>
          </p:cNvPr>
          <p:cNvSpPr txBox="1"/>
          <p:nvPr userDrawn="1"/>
        </p:nvSpPr>
        <p:spPr>
          <a:xfrm>
            <a:off x="8379913" y="13604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5" name="Google Shape;1556;p86">
            <a:extLst>
              <a:ext uri="{FF2B5EF4-FFF2-40B4-BE49-F238E27FC236}">
                <a16:creationId xmlns:a16="http://schemas.microsoft.com/office/drawing/2014/main" id="{F04774F7-5C44-BC95-0C4D-F775A6C31799}"/>
              </a:ext>
            </a:extLst>
          </p:cNvPr>
          <p:cNvSpPr txBox="1"/>
          <p:nvPr userDrawn="1"/>
        </p:nvSpPr>
        <p:spPr>
          <a:xfrm>
            <a:off x="799899" y="12714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6" name="Google Shape;1557;p86">
            <a:extLst>
              <a:ext uri="{FF2B5EF4-FFF2-40B4-BE49-F238E27FC236}">
                <a16:creationId xmlns:a16="http://schemas.microsoft.com/office/drawing/2014/main" id="{5531D451-992C-DFE6-0A68-F6BED267BCFA}"/>
              </a:ext>
            </a:extLst>
          </p:cNvPr>
          <p:cNvSpPr txBox="1"/>
          <p:nvPr userDrawn="1"/>
        </p:nvSpPr>
        <p:spPr>
          <a:xfrm>
            <a:off x="795244" y="1009605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7" name="Google Shape;1558;p86">
            <a:extLst>
              <a:ext uri="{FF2B5EF4-FFF2-40B4-BE49-F238E27FC236}">
                <a16:creationId xmlns:a16="http://schemas.microsoft.com/office/drawing/2014/main" id="{103B02D8-CA1C-F86E-C229-343FD9D30581}"/>
              </a:ext>
            </a:extLst>
          </p:cNvPr>
          <p:cNvSpPr txBox="1"/>
          <p:nvPr userDrawn="1"/>
        </p:nvSpPr>
        <p:spPr>
          <a:xfrm>
            <a:off x="3489548" y="100975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8" name="Google Shape;1559;p86">
            <a:extLst>
              <a:ext uri="{FF2B5EF4-FFF2-40B4-BE49-F238E27FC236}">
                <a16:creationId xmlns:a16="http://schemas.microsoft.com/office/drawing/2014/main" id="{DC5F6EC2-BF56-5E10-26B1-C8CC0D74C889}"/>
              </a:ext>
            </a:extLst>
          </p:cNvPr>
          <p:cNvSpPr txBox="1"/>
          <p:nvPr userDrawn="1"/>
        </p:nvSpPr>
        <p:spPr>
          <a:xfrm>
            <a:off x="6191100" y="1007682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9" name="Google Shape;1560;p86">
            <a:extLst>
              <a:ext uri="{FF2B5EF4-FFF2-40B4-BE49-F238E27FC236}">
                <a16:creationId xmlns:a16="http://schemas.microsoft.com/office/drawing/2014/main" id="{440EFF6B-772C-8574-2954-0645F4449478}"/>
              </a:ext>
            </a:extLst>
          </p:cNvPr>
          <p:cNvSpPr txBox="1"/>
          <p:nvPr userDrawn="1"/>
        </p:nvSpPr>
        <p:spPr>
          <a:xfrm>
            <a:off x="786260" y="4337258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0" name="Google Shape;1561;p86">
            <a:extLst>
              <a:ext uri="{FF2B5EF4-FFF2-40B4-BE49-F238E27FC236}">
                <a16:creationId xmlns:a16="http://schemas.microsoft.com/office/drawing/2014/main" id="{F95D004B-FB75-ACEE-1D7C-DAC5A821B047}"/>
              </a:ext>
            </a:extLst>
          </p:cNvPr>
          <p:cNvSpPr txBox="1"/>
          <p:nvPr userDrawn="1"/>
        </p:nvSpPr>
        <p:spPr>
          <a:xfrm>
            <a:off x="3499671" y="4338900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1" name="Google Shape;1562;p86">
            <a:extLst>
              <a:ext uri="{FF2B5EF4-FFF2-40B4-BE49-F238E27FC236}">
                <a16:creationId xmlns:a16="http://schemas.microsoft.com/office/drawing/2014/main" id="{A23AEC76-6EC3-FDEA-D873-4372C4B296D3}"/>
              </a:ext>
            </a:extLst>
          </p:cNvPr>
          <p:cNvSpPr txBox="1"/>
          <p:nvPr userDrawn="1"/>
        </p:nvSpPr>
        <p:spPr>
          <a:xfrm>
            <a:off x="6199035" y="4338900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pic>
        <p:nvPicPr>
          <p:cNvPr id="22" name="Google Shape;1563;p86" title="black.png">
            <a:extLst>
              <a:ext uri="{FF2B5EF4-FFF2-40B4-BE49-F238E27FC236}">
                <a16:creationId xmlns:a16="http://schemas.microsoft.com/office/drawing/2014/main" id="{A2F35EDB-F955-16CB-388F-62F3DB9A873B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0"/>
          <a:stretch/>
        </p:blipFill>
        <p:spPr>
          <a:xfrm>
            <a:off x="1143125" y="4751225"/>
            <a:ext cx="869460" cy="2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564;p86">
            <a:extLst>
              <a:ext uri="{FF2B5EF4-FFF2-40B4-BE49-F238E27FC236}">
                <a16:creationId xmlns:a16="http://schemas.microsoft.com/office/drawing/2014/main" id="{1D381B3E-D675-5B3E-B921-8FDC54A2BF45}"/>
              </a:ext>
            </a:extLst>
          </p:cNvPr>
          <p:cNvSpPr txBox="1"/>
          <p:nvPr userDrawn="1"/>
        </p:nvSpPr>
        <p:spPr>
          <a:xfrm>
            <a:off x="6636400" y="2092188"/>
            <a:ext cx="2382300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Manrope"/>
                <a:ea typeface="Manrope"/>
                <a:cs typeface="Manrope"/>
                <a:sym typeface="Manrope"/>
              </a:rPr>
              <a:t>Lorem ipsum dolor sit amet.</a:t>
            </a:r>
            <a:endParaRPr sz="1000" b="1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anrope"/>
              <a:buChar char="●"/>
            </a:pPr>
            <a:r>
              <a:rPr lang="en" sz="1000">
                <a:latin typeface="Manrope"/>
                <a:ea typeface="Manrope"/>
                <a:cs typeface="Manrope"/>
                <a:sym typeface="Manrope"/>
              </a:rPr>
              <a:t>Lorem ipsum dolor sit amet, consectetur</a:t>
            </a:r>
            <a:endParaRPr sz="1000"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anrope"/>
              <a:buChar char="●"/>
            </a:pPr>
            <a:r>
              <a:rPr lang="en" sz="1000">
                <a:latin typeface="Manrope"/>
                <a:ea typeface="Manrope"/>
                <a:cs typeface="Manrope"/>
                <a:sym typeface="Manrope"/>
              </a:rPr>
              <a:t>Lorem ipsum dolor sit amet, consectetur</a:t>
            </a:r>
            <a:endParaRPr sz="1000"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anrope"/>
              <a:buChar char="●"/>
            </a:pPr>
            <a:r>
              <a:rPr lang="en" sz="1000">
                <a:latin typeface="Manrope"/>
                <a:ea typeface="Manrope"/>
                <a:cs typeface="Manrope"/>
                <a:sym typeface="Manrope"/>
              </a:rPr>
              <a:t>Lorem ipsum dolor sit amet, consectetur</a:t>
            </a:r>
            <a:endParaRPr sz="1000"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status">
  <p:cSld name="BLANK_1_1_1_1_1_1_1_2_2">
    <p:bg>
      <p:bgPr>
        <a:solidFill>
          <a:schemeClr val="dk2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 txBox="1">
            <a:spLocks noGrp="1"/>
          </p:cNvSpPr>
          <p:nvPr>
            <p:ph type="subTitle" idx="1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12"/>
          <p:cNvSpPr txBox="1">
            <a:spLocks noGrp="1"/>
          </p:cNvSpPr>
          <p:nvPr>
            <p:ph type="title"/>
          </p:nvPr>
        </p:nvSpPr>
        <p:spPr>
          <a:xfrm flipH="1">
            <a:off x="1046169" y="666261"/>
            <a:ext cx="7576500" cy="6414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260" name="Google Shape;260;p12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1" name="Google Shape;261;p12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2" name="Google Shape;262;p12"/>
          <p:cNvSpPr txBox="1">
            <a:spLocks noGrp="1"/>
          </p:cNvSpPr>
          <p:nvPr>
            <p:ph type="subTitle" idx="2"/>
          </p:nvPr>
        </p:nvSpPr>
        <p:spPr>
          <a:xfrm>
            <a:off x="104210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12"/>
          <p:cNvSpPr txBox="1">
            <a:spLocks noGrp="1"/>
          </p:cNvSpPr>
          <p:nvPr>
            <p:ph type="subTitle" idx="3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12"/>
          <p:cNvSpPr txBox="1">
            <a:spLocks noGrp="1"/>
          </p:cNvSpPr>
          <p:nvPr>
            <p:ph type="subTitle" idx="4"/>
          </p:nvPr>
        </p:nvSpPr>
        <p:spPr>
          <a:xfrm>
            <a:off x="1303550" y="1309275"/>
            <a:ext cx="2607000" cy="417000"/>
          </a:xfrm>
          <a:prstGeom prst="rect">
            <a:avLst/>
          </a:prstGeom>
        </p:spPr>
        <p:txBody>
          <a:bodyPr spcFirstLastPara="1" wrap="square" lIns="0" tIns="91425" rIns="457200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2"/>
          <p:cNvSpPr txBox="1">
            <a:spLocks noGrp="1"/>
          </p:cNvSpPr>
          <p:nvPr>
            <p:ph type="subTitle" idx="5"/>
          </p:nvPr>
        </p:nvSpPr>
        <p:spPr>
          <a:xfrm>
            <a:off x="5223450" y="1309275"/>
            <a:ext cx="2607000" cy="417000"/>
          </a:xfrm>
          <a:prstGeom prst="rect">
            <a:avLst/>
          </a:prstGeom>
        </p:spPr>
        <p:txBody>
          <a:bodyPr spcFirstLastPara="1" wrap="square" lIns="0" tIns="91425" rIns="457200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2"/>
          <p:cNvSpPr txBox="1">
            <a:spLocks noGrp="1"/>
          </p:cNvSpPr>
          <p:nvPr>
            <p:ph type="subTitle" idx="6"/>
          </p:nvPr>
        </p:nvSpPr>
        <p:spPr>
          <a:xfrm>
            <a:off x="1285875" y="3355600"/>
            <a:ext cx="1532400" cy="23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267" name="Google Shape;267;p12"/>
          <p:cNvSpPr txBox="1">
            <a:spLocks noGrp="1"/>
          </p:cNvSpPr>
          <p:nvPr>
            <p:ph type="subTitle" idx="7"/>
          </p:nvPr>
        </p:nvSpPr>
        <p:spPr>
          <a:xfrm>
            <a:off x="1041050" y="334925"/>
            <a:ext cx="7581900" cy="329700"/>
          </a:xfrm>
          <a:prstGeom prst="rect">
            <a:avLst/>
          </a:prstGeom>
        </p:spPr>
        <p:txBody>
          <a:bodyPr spcFirstLastPara="1" wrap="square" lIns="274300" tIns="91425" rIns="91425" bIns="0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68" name="Google Shape;268;p12"/>
          <p:cNvSpPr txBox="1">
            <a:spLocks noGrp="1"/>
          </p:cNvSpPr>
          <p:nvPr>
            <p:ph type="subTitle" idx="8"/>
          </p:nvPr>
        </p:nvSpPr>
        <p:spPr>
          <a:xfrm>
            <a:off x="1285875" y="3690238"/>
            <a:ext cx="1532400" cy="23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269" name="Google Shape;269;p12"/>
          <p:cNvSpPr txBox="1">
            <a:spLocks noGrp="1"/>
          </p:cNvSpPr>
          <p:nvPr>
            <p:ph type="subTitle" idx="9"/>
          </p:nvPr>
        </p:nvSpPr>
        <p:spPr>
          <a:xfrm>
            <a:off x="1285875" y="4029388"/>
            <a:ext cx="1532400" cy="23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270" name="Google Shape;270;p12"/>
          <p:cNvSpPr txBox="1">
            <a:spLocks noGrp="1"/>
          </p:cNvSpPr>
          <p:nvPr>
            <p:ph type="subTitle" idx="13"/>
          </p:nvPr>
        </p:nvSpPr>
        <p:spPr>
          <a:xfrm>
            <a:off x="1285875" y="4368550"/>
            <a:ext cx="1532400" cy="23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271" name="Google Shape;271;p12"/>
          <p:cNvSpPr txBox="1">
            <a:spLocks noGrp="1"/>
          </p:cNvSpPr>
          <p:nvPr>
            <p:ph type="subTitle" idx="14"/>
          </p:nvPr>
        </p:nvSpPr>
        <p:spPr>
          <a:xfrm>
            <a:off x="3415750" y="3353575"/>
            <a:ext cx="1532400" cy="23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800"/>
              </a:spcBef>
              <a:spcAft>
                <a:spcPts val="80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272" name="Google Shape;272;p12"/>
          <p:cNvSpPr txBox="1">
            <a:spLocks noGrp="1"/>
          </p:cNvSpPr>
          <p:nvPr>
            <p:ph type="subTitle" idx="15"/>
          </p:nvPr>
        </p:nvSpPr>
        <p:spPr>
          <a:xfrm>
            <a:off x="3415750" y="3688213"/>
            <a:ext cx="1532400" cy="23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800"/>
              </a:spcBef>
              <a:spcAft>
                <a:spcPts val="80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273" name="Google Shape;273;p12"/>
          <p:cNvSpPr txBox="1">
            <a:spLocks noGrp="1"/>
          </p:cNvSpPr>
          <p:nvPr>
            <p:ph type="subTitle" idx="16"/>
          </p:nvPr>
        </p:nvSpPr>
        <p:spPr>
          <a:xfrm>
            <a:off x="3415750" y="4027363"/>
            <a:ext cx="1532400" cy="23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800"/>
              </a:spcBef>
              <a:spcAft>
                <a:spcPts val="80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274" name="Google Shape;274;p12"/>
          <p:cNvSpPr txBox="1">
            <a:spLocks noGrp="1"/>
          </p:cNvSpPr>
          <p:nvPr>
            <p:ph type="subTitle" idx="17"/>
          </p:nvPr>
        </p:nvSpPr>
        <p:spPr>
          <a:xfrm>
            <a:off x="3415750" y="4366525"/>
            <a:ext cx="1532400" cy="23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800"/>
              </a:spcBef>
              <a:spcAft>
                <a:spcPts val="80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275" name="Google Shape;275;p12"/>
          <p:cNvSpPr txBox="1">
            <a:spLocks noGrp="1"/>
          </p:cNvSpPr>
          <p:nvPr>
            <p:ph type="subTitle" idx="18"/>
          </p:nvPr>
        </p:nvSpPr>
        <p:spPr>
          <a:xfrm>
            <a:off x="7383000" y="3353575"/>
            <a:ext cx="1532400" cy="23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800"/>
              </a:spcBef>
              <a:spcAft>
                <a:spcPts val="80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276" name="Google Shape;276;p12"/>
          <p:cNvSpPr txBox="1">
            <a:spLocks noGrp="1"/>
          </p:cNvSpPr>
          <p:nvPr>
            <p:ph type="subTitle" idx="19"/>
          </p:nvPr>
        </p:nvSpPr>
        <p:spPr>
          <a:xfrm>
            <a:off x="7383000" y="3688213"/>
            <a:ext cx="1532400" cy="23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800"/>
              </a:spcBef>
              <a:spcAft>
                <a:spcPts val="80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277" name="Google Shape;277;p12"/>
          <p:cNvSpPr txBox="1">
            <a:spLocks noGrp="1"/>
          </p:cNvSpPr>
          <p:nvPr>
            <p:ph type="subTitle" idx="20"/>
          </p:nvPr>
        </p:nvSpPr>
        <p:spPr>
          <a:xfrm>
            <a:off x="7383000" y="4027363"/>
            <a:ext cx="1532400" cy="23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800"/>
              </a:spcBef>
              <a:spcAft>
                <a:spcPts val="80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278" name="Google Shape;278;p12"/>
          <p:cNvSpPr txBox="1">
            <a:spLocks noGrp="1"/>
          </p:cNvSpPr>
          <p:nvPr>
            <p:ph type="subTitle" idx="21"/>
          </p:nvPr>
        </p:nvSpPr>
        <p:spPr>
          <a:xfrm>
            <a:off x="7383000" y="4366525"/>
            <a:ext cx="1532400" cy="23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None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800"/>
              </a:spcBef>
              <a:spcAft>
                <a:spcPts val="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800"/>
              </a:spcBef>
              <a:spcAft>
                <a:spcPts val="800"/>
              </a:spcAft>
              <a:buSzPts val="1200"/>
              <a:buFont typeface="Inter Light"/>
              <a:buNone/>
              <a:defRPr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279" name="Google Shape;279;p12"/>
          <p:cNvSpPr txBox="1">
            <a:spLocks noGrp="1"/>
          </p:cNvSpPr>
          <p:nvPr>
            <p:ph type="subTitle" idx="22"/>
          </p:nvPr>
        </p:nvSpPr>
        <p:spPr>
          <a:xfrm>
            <a:off x="5223450" y="3353575"/>
            <a:ext cx="1532400" cy="23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280" name="Google Shape;280;p12"/>
          <p:cNvSpPr txBox="1">
            <a:spLocks noGrp="1"/>
          </p:cNvSpPr>
          <p:nvPr>
            <p:ph type="subTitle" idx="23"/>
          </p:nvPr>
        </p:nvSpPr>
        <p:spPr>
          <a:xfrm>
            <a:off x="5223450" y="3688213"/>
            <a:ext cx="1532400" cy="23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281" name="Google Shape;281;p12"/>
          <p:cNvSpPr txBox="1">
            <a:spLocks noGrp="1"/>
          </p:cNvSpPr>
          <p:nvPr>
            <p:ph type="subTitle" idx="24"/>
          </p:nvPr>
        </p:nvSpPr>
        <p:spPr>
          <a:xfrm>
            <a:off x="5223450" y="4027363"/>
            <a:ext cx="1532400" cy="23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282" name="Google Shape;282;p12"/>
          <p:cNvSpPr txBox="1">
            <a:spLocks noGrp="1"/>
          </p:cNvSpPr>
          <p:nvPr>
            <p:ph type="subTitle" idx="25"/>
          </p:nvPr>
        </p:nvSpPr>
        <p:spPr>
          <a:xfrm>
            <a:off x="5223450" y="4366525"/>
            <a:ext cx="1532400" cy="23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Medium"/>
              <a:buNone/>
              <a:defRPr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283" name="Google Shape;283;p12"/>
          <p:cNvSpPr txBox="1">
            <a:spLocks noGrp="1"/>
          </p:cNvSpPr>
          <p:nvPr>
            <p:ph type="body" idx="26"/>
          </p:nvPr>
        </p:nvSpPr>
        <p:spPr>
          <a:xfrm>
            <a:off x="1285875" y="1826513"/>
            <a:ext cx="3289800" cy="953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12"/>
          <p:cNvSpPr txBox="1">
            <a:spLocks noGrp="1"/>
          </p:cNvSpPr>
          <p:nvPr>
            <p:ph type="body" idx="27"/>
          </p:nvPr>
        </p:nvSpPr>
        <p:spPr>
          <a:xfrm>
            <a:off x="5223450" y="1826513"/>
            <a:ext cx="3289800" cy="953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821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xt deadline">
  <p:cSld name="BLANK_1_1_1_1_1_1_1_2">
    <p:bg>
      <p:bgPr>
        <a:solidFill>
          <a:schemeClr val="l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"/>
          <p:cNvSpPr txBox="1">
            <a:spLocks noGrp="1"/>
          </p:cNvSpPr>
          <p:nvPr>
            <p:ph type="subTitle" idx="1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title"/>
          </p:nvPr>
        </p:nvSpPr>
        <p:spPr>
          <a:xfrm flipH="1">
            <a:off x="1046169" y="666261"/>
            <a:ext cx="7576500" cy="6414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288" name="Google Shape;288;p13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9" name="Google Shape;289;p13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0" name="Google Shape;290;p13"/>
          <p:cNvSpPr txBox="1">
            <a:spLocks noGrp="1"/>
          </p:cNvSpPr>
          <p:nvPr>
            <p:ph type="subTitle" idx="2"/>
          </p:nvPr>
        </p:nvSpPr>
        <p:spPr>
          <a:xfrm>
            <a:off x="104210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3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body" idx="4"/>
          </p:nvPr>
        </p:nvSpPr>
        <p:spPr>
          <a:xfrm>
            <a:off x="1285875" y="1558900"/>
            <a:ext cx="2803800" cy="24990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5"/>
          </p:nvPr>
        </p:nvSpPr>
        <p:spPr>
          <a:xfrm>
            <a:off x="5196350" y="1462025"/>
            <a:ext cx="2307600" cy="202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6"/>
          </p:nvPr>
        </p:nvSpPr>
        <p:spPr>
          <a:xfrm>
            <a:off x="5196350" y="1991175"/>
            <a:ext cx="1109700" cy="20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7"/>
          </p:nvPr>
        </p:nvSpPr>
        <p:spPr>
          <a:xfrm>
            <a:off x="5196350" y="2700175"/>
            <a:ext cx="1109700" cy="20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8"/>
          </p:nvPr>
        </p:nvSpPr>
        <p:spPr>
          <a:xfrm>
            <a:off x="5196350" y="3520225"/>
            <a:ext cx="1109700" cy="20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9"/>
          </p:nvPr>
        </p:nvSpPr>
        <p:spPr>
          <a:xfrm>
            <a:off x="5196350" y="4264075"/>
            <a:ext cx="1109700" cy="20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body" idx="13"/>
          </p:nvPr>
        </p:nvSpPr>
        <p:spPr>
          <a:xfrm>
            <a:off x="6165050" y="1845825"/>
            <a:ext cx="2642400" cy="4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body" idx="14"/>
          </p:nvPr>
        </p:nvSpPr>
        <p:spPr>
          <a:xfrm>
            <a:off x="6165050" y="2631025"/>
            <a:ext cx="2642400" cy="4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body" idx="15"/>
          </p:nvPr>
        </p:nvSpPr>
        <p:spPr>
          <a:xfrm>
            <a:off x="6165050" y="3374875"/>
            <a:ext cx="2642400" cy="4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body" idx="16"/>
          </p:nvPr>
        </p:nvSpPr>
        <p:spPr>
          <a:xfrm>
            <a:off x="6165050" y="4118725"/>
            <a:ext cx="2642400" cy="4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subTitle" idx="17"/>
          </p:nvPr>
        </p:nvSpPr>
        <p:spPr>
          <a:xfrm>
            <a:off x="1356350" y="4384150"/>
            <a:ext cx="2413200" cy="2025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Medium"/>
              <a:buNone/>
              <a:defRPr sz="1000" i="1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subTitle" idx="18"/>
          </p:nvPr>
        </p:nvSpPr>
        <p:spPr>
          <a:xfrm>
            <a:off x="1042428" y="338324"/>
            <a:ext cx="5186400" cy="329100"/>
          </a:xfrm>
          <a:prstGeom prst="rect">
            <a:avLst/>
          </a:prstGeom>
        </p:spPr>
        <p:txBody>
          <a:bodyPr spcFirstLastPara="1" wrap="square" lIns="274300" tIns="91425" rIns="91425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Medium"/>
              <a:buNone/>
              <a:defRPr sz="10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">
  <p:cSld name="BLANK_1_1_1_1_1_1_1_2_3">
    <p:bg>
      <p:bgPr>
        <a:solidFill>
          <a:schemeClr val="lt2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14"/>
          <p:cNvGrpSpPr/>
          <p:nvPr/>
        </p:nvGrpSpPr>
        <p:grpSpPr>
          <a:xfrm rot="5400000">
            <a:off x="596727" y="776873"/>
            <a:ext cx="369896" cy="333900"/>
            <a:chOff x="96076" y="654376"/>
            <a:chExt cx="369896" cy="333900"/>
          </a:xfrm>
        </p:grpSpPr>
        <p:cxnSp>
          <p:nvCxnSpPr>
            <p:cNvPr id="306" name="Google Shape;306;p14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7" name="Google Shape;307;p14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309" name="Google Shape;309;p14"/>
          <p:cNvSpPr txBox="1">
            <a:spLocks noGrp="1"/>
          </p:cNvSpPr>
          <p:nvPr>
            <p:ph type="title"/>
          </p:nvPr>
        </p:nvSpPr>
        <p:spPr>
          <a:xfrm flipH="1">
            <a:off x="1046169" y="666261"/>
            <a:ext cx="7576500" cy="6414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310" name="Google Shape;310;p14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1" name="Google Shape;311;p14"/>
          <p:cNvCxnSpPr/>
          <p:nvPr/>
        </p:nvCxnSpPr>
        <p:spPr>
          <a:xfrm>
            <a:off x="1045950" y="334900"/>
            <a:ext cx="8098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2" name="Google Shape;312;p14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3" name="Google Shape;313;p14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4" name="Google Shape;314;p14"/>
          <p:cNvCxnSpPr/>
          <p:nvPr/>
        </p:nvCxnSpPr>
        <p:spPr>
          <a:xfrm>
            <a:off x="1045950" y="1307575"/>
            <a:ext cx="8098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5" name="Google Shape;315;p14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6" name="Google Shape;316;p14"/>
          <p:cNvSpPr txBox="1">
            <a:spLocks noGrp="1"/>
          </p:cNvSpPr>
          <p:nvPr>
            <p:ph type="subTitle" idx="1"/>
          </p:nvPr>
        </p:nvSpPr>
        <p:spPr>
          <a:xfrm>
            <a:off x="1041050" y="334925"/>
            <a:ext cx="7581900" cy="329700"/>
          </a:xfrm>
          <a:prstGeom prst="rect">
            <a:avLst/>
          </a:prstGeom>
        </p:spPr>
        <p:txBody>
          <a:bodyPr spcFirstLastPara="1" wrap="square" lIns="274300" tIns="91425" rIns="91425" bIns="0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1">
  <p:cSld name="BLANK_1_1">
    <p:bg>
      <p:bgPr>
        <a:solidFill>
          <a:schemeClr val="lt2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"/>
          <p:cNvSpPr txBox="1">
            <a:spLocks noGrp="1"/>
          </p:cNvSpPr>
          <p:nvPr>
            <p:ph type="body" idx="1"/>
          </p:nvPr>
        </p:nvSpPr>
        <p:spPr>
          <a:xfrm>
            <a:off x="1042100" y="1307575"/>
            <a:ext cx="3977100" cy="3522300"/>
          </a:xfrm>
          <a:prstGeom prst="rect">
            <a:avLst/>
          </a:prstGeom>
        </p:spPr>
        <p:txBody>
          <a:bodyPr spcFirstLastPara="1" wrap="square" lIns="274300" tIns="274300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319" name="Google Shape;319;p15"/>
          <p:cNvSpPr txBox="1">
            <a:spLocks noGrp="1"/>
          </p:cNvSpPr>
          <p:nvPr>
            <p:ph type="subTitle" idx="2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320" name="Google Shape;320;p15"/>
          <p:cNvSpPr txBox="1">
            <a:spLocks noGrp="1"/>
          </p:cNvSpPr>
          <p:nvPr>
            <p:ph type="subTitle" idx="3"/>
          </p:nvPr>
        </p:nvSpPr>
        <p:spPr>
          <a:xfrm>
            <a:off x="104060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321" name="Google Shape;321;p15"/>
          <p:cNvSpPr txBox="1">
            <a:spLocks noGrp="1"/>
          </p:cNvSpPr>
          <p:nvPr>
            <p:ph type="subTitle" idx="4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cxnSp>
        <p:nvCxnSpPr>
          <p:cNvPr id="322" name="Google Shape;322;p15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3" name="Google Shape;323;p15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4" name="Google Shape;324;p15"/>
          <p:cNvSpPr txBox="1">
            <a:spLocks noGrp="1"/>
          </p:cNvSpPr>
          <p:nvPr>
            <p:ph type="title"/>
          </p:nvPr>
        </p:nvSpPr>
        <p:spPr>
          <a:xfrm flipH="1">
            <a:off x="1040750" y="334850"/>
            <a:ext cx="7581900" cy="8826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wun Batang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Dark ALT 2" preserve="1" userDrawn="1">
  <p:cSld name="1_Section header - Dark ALT 2">
    <p:bg>
      <p:bgPr>
        <a:solidFill>
          <a:schemeClr val="dk2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94;p84" title="bg 3.jpg">
            <a:extLst>
              <a:ext uri="{FF2B5EF4-FFF2-40B4-BE49-F238E27FC236}">
                <a16:creationId xmlns:a16="http://schemas.microsoft.com/office/drawing/2014/main" id="{AFFB3813-4B62-0856-21BB-47D00C423BFB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oogle Shape;1495;p84">
            <a:extLst>
              <a:ext uri="{FF2B5EF4-FFF2-40B4-BE49-F238E27FC236}">
                <a16:creationId xmlns:a16="http://schemas.microsoft.com/office/drawing/2014/main" id="{A44F48F9-79A7-FDB4-222B-B85FC859672A}"/>
              </a:ext>
            </a:extLst>
          </p:cNvPr>
          <p:cNvCxnSpPr/>
          <p:nvPr userDrawn="1"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96;p84">
            <a:extLst>
              <a:ext uri="{FF2B5EF4-FFF2-40B4-BE49-F238E27FC236}">
                <a16:creationId xmlns:a16="http://schemas.microsoft.com/office/drawing/2014/main" id="{36E13664-DE20-529A-0BC3-90D18FE504F1}"/>
              </a:ext>
            </a:extLst>
          </p:cNvPr>
          <p:cNvCxnSpPr/>
          <p:nvPr userDrawn="1"/>
        </p:nvCxnSpPr>
        <p:spPr>
          <a:xfrm>
            <a:off x="-34100" y="334900"/>
            <a:ext cx="9178500" cy="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97;p84">
            <a:extLst>
              <a:ext uri="{FF2B5EF4-FFF2-40B4-BE49-F238E27FC236}">
                <a16:creationId xmlns:a16="http://schemas.microsoft.com/office/drawing/2014/main" id="{C8AFF052-DDE2-BF18-E2CF-12831558010D}"/>
              </a:ext>
            </a:extLst>
          </p:cNvPr>
          <p:cNvCxnSpPr/>
          <p:nvPr userDrawn="1"/>
        </p:nvCxnSpPr>
        <p:spPr>
          <a:xfrm>
            <a:off x="8623975" y="-2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" name="Google Shape;1498;p84">
            <a:extLst>
              <a:ext uri="{FF2B5EF4-FFF2-40B4-BE49-F238E27FC236}">
                <a16:creationId xmlns:a16="http://schemas.microsoft.com/office/drawing/2014/main" id="{E5170BBF-83D0-226C-52E1-F6EBB02E731C}"/>
              </a:ext>
            </a:extLst>
          </p:cNvPr>
          <p:cNvCxnSpPr/>
          <p:nvPr userDrawn="1"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" name="Google Shape;1499;p84">
            <a:extLst>
              <a:ext uri="{FF2B5EF4-FFF2-40B4-BE49-F238E27FC236}">
                <a16:creationId xmlns:a16="http://schemas.microsoft.com/office/drawing/2014/main" id="{EAD704D3-AB4E-1E22-A751-5E356C5E463D}"/>
              </a:ext>
            </a:extLst>
          </p:cNvPr>
          <p:cNvCxnSpPr/>
          <p:nvPr userDrawn="1"/>
        </p:nvCxnSpPr>
        <p:spPr>
          <a:xfrm>
            <a:off x="-17250" y="4683125"/>
            <a:ext cx="9178500" cy="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1500;p84">
            <a:extLst>
              <a:ext uri="{FF2B5EF4-FFF2-40B4-BE49-F238E27FC236}">
                <a16:creationId xmlns:a16="http://schemas.microsoft.com/office/drawing/2014/main" id="{C079DC9E-43CE-A9B9-5881-A3808D6F4F20}"/>
              </a:ext>
            </a:extLst>
          </p:cNvPr>
          <p:cNvCxnSpPr/>
          <p:nvPr userDrawn="1"/>
        </p:nvCxnSpPr>
        <p:spPr>
          <a:xfrm>
            <a:off x="-17250" y="3673025"/>
            <a:ext cx="9178500" cy="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1501;p84">
            <a:extLst>
              <a:ext uri="{FF2B5EF4-FFF2-40B4-BE49-F238E27FC236}">
                <a16:creationId xmlns:a16="http://schemas.microsoft.com/office/drawing/2014/main" id="{289CF5B5-B646-3B14-FBF0-9CD3303A5384}"/>
              </a:ext>
            </a:extLst>
          </p:cNvPr>
          <p:cNvCxnSpPr/>
          <p:nvPr userDrawn="1"/>
        </p:nvCxnSpPr>
        <p:spPr>
          <a:xfrm>
            <a:off x="6360000" y="3673025"/>
            <a:ext cx="0" cy="10185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514;p84">
            <a:extLst>
              <a:ext uri="{FF2B5EF4-FFF2-40B4-BE49-F238E27FC236}">
                <a16:creationId xmlns:a16="http://schemas.microsoft.com/office/drawing/2014/main" id="{D3582A23-966E-22C3-B520-D562481D0AC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61761" y="1019382"/>
            <a:ext cx="786000" cy="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500" dirty="0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001</a:t>
            </a:r>
            <a:endParaRPr sz="1500" dirty="0">
              <a:solidFill>
                <a:srgbClr val="FFFF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1" name="Google Shape;1502;p84">
            <a:extLst>
              <a:ext uri="{FF2B5EF4-FFF2-40B4-BE49-F238E27FC236}">
                <a16:creationId xmlns:a16="http://schemas.microsoft.com/office/drawing/2014/main" id="{0DDBD30C-33D9-A162-5D3B-C6EAFE1788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5525" y="1315763"/>
            <a:ext cx="4319100" cy="13764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30" b="1">
              <a:solidFill>
                <a:srgbClr val="FFFF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2" name="Google Shape;1504;p84" title="Clip path group.png">
            <a:extLst>
              <a:ext uri="{FF2B5EF4-FFF2-40B4-BE49-F238E27FC236}">
                <a16:creationId xmlns:a16="http://schemas.microsoft.com/office/drawing/2014/main" id="{8E291655-62C2-F895-5879-5A37CBCEDD9A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>
            <a:off x="7059425" y="4064538"/>
            <a:ext cx="865075" cy="2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505;p84">
            <a:extLst>
              <a:ext uri="{FF2B5EF4-FFF2-40B4-BE49-F238E27FC236}">
                <a16:creationId xmlns:a16="http://schemas.microsoft.com/office/drawing/2014/main" id="{BDB34A66-FF91-6B51-8546-EC3C62E429AA}"/>
              </a:ext>
            </a:extLst>
          </p:cNvPr>
          <p:cNvSpPr txBox="1"/>
          <p:nvPr userDrawn="1"/>
        </p:nvSpPr>
        <p:spPr>
          <a:xfrm>
            <a:off x="271300" y="129046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4" name="Google Shape;1506;p84">
            <a:extLst>
              <a:ext uri="{FF2B5EF4-FFF2-40B4-BE49-F238E27FC236}">
                <a16:creationId xmlns:a16="http://schemas.microsoft.com/office/drawing/2014/main" id="{DC75FAA2-AFDA-C112-DF10-B7C7029AE98D}"/>
              </a:ext>
            </a:extLst>
          </p:cNvPr>
          <p:cNvSpPr txBox="1"/>
          <p:nvPr userDrawn="1"/>
        </p:nvSpPr>
        <p:spPr>
          <a:xfrm>
            <a:off x="6529700" y="129870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5" name="Google Shape;1507;p84">
            <a:extLst>
              <a:ext uri="{FF2B5EF4-FFF2-40B4-BE49-F238E27FC236}">
                <a16:creationId xmlns:a16="http://schemas.microsoft.com/office/drawing/2014/main" id="{7D902634-63BA-AEB6-49C8-E185C62EB496}"/>
              </a:ext>
            </a:extLst>
          </p:cNvPr>
          <p:cNvSpPr txBox="1"/>
          <p:nvPr userDrawn="1"/>
        </p:nvSpPr>
        <p:spPr>
          <a:xfrm>
            <a:off x="8379925" y="12903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6" name="Google Shape;1508;p84">
            <a:extLst>
              <a:ext uri="{FF2B5EF4-FFF2-40B4-BE49-F238E27FC236}">
                <a16:creationId xmlns:a16="http://schemas.microsoft.com/office/drawing/2014/main" id="{A61CD824-3F60-8F90-A2FD-B2DD846C26CE}"/>
              </a:ext>
            </a:extLst>
          </p:cNvPr>
          <p:cNvSpPr txBox="1"/>
          <p:nvPr userDrawn="1"/>
        </p:nvSpPr>
        <p:spPr>
          <a:xfrm>
            <a:off x="8379925" y="3466922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7" name="Google Shape;1509;p84">
            <a:extLst>
              <a:ext uri="{FF2B5EF4-FFF2-40B4-BE49-F238E27FC236}">
                <a16:creationId xmlns:a16="http://schemas.microsoft.com/office/drawing/2014/main" id="{68EC2647-91F9-1B09-E4D0-0A4FA0A5DC57}"/>
              </a:ext>
            </a:extLst>
          </p:cNvPr>
          <p:cNvSpPr txBox="1"/>
          <p:nvPr userDrawn="1"/>
        </p:nvSpPr>
        <p:spPr>
          <a:xfrm>
            <a:off x="6115950" y="3467214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8" name="Google Shape;1510;p84">
            <a:extLst>
              <a:ext uri="{FF2B5EF4-FFF2-40B4-BE49-F238E27FC236}">
                <a16:creationId xmlns:a16="http://schemas.microsoft.com/office/drawing/2014/main" id="{7F844E67-E408-3E0F-F3D3-B5E8CB65C448}"/>
              </a:ext>
            </a:extLst>
          </p:cNvPr>
          <p:cNvSpPr txBox="1"/>
          <p:nvPr userDrawn="1"/>
        </p:nvSpPr>
        <p:spPr>
          <a:xfrm>
            <a:off x="271300" y="3466791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9" name="Google Shape;1511;p84">
            <a:extLst>
              <a:ext uri="{FF2B5EF4-FFF2-40B4-BE49-F238E27FC236}">
                <a16:creationId xmlns:a16="http://schemas.microsoft.com/office/drawing/2014/main" id="{9130298F-F5E2-175C-78B2-759BFFA3A51D}"/>
              </a:ext>
            </a:extLst>
          </p:cNvPr>
          <p:cNvSpPr txBox="1"/>
          <p:nvPr userDrawn="1"/>
        </p:nvSpPr>
        <p:spPr>
          <a:xfrm>
            <a:off x="8379845" y="4478023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0" name="Google Shape;1512;p84">
            <a:extLst>
              <a:ext uri="{FF2B5EF4-FFF2-40B4-BE49-F238E27FC236}">
                <a16:creationId xmlns:a16="http://schemas.microsoft.com/office/drawing/2014/main" id="{D92B2BA8-48F3-1D25-441C-651E427C0710}"/>
              </a:ext>
            </a:extLst>
          </p:cNvPr>
          <p:cNvSpPr txBox="1"/>
          <p:nvPr userDrawn="1"/>
        </p:nvSpPr>
        <p:spPr>
          <a:xfrm>
            <a:off x="6115879" y="447683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1" name="Google Shape;1513;p84">
            <a:extLst>
              <a:ext uri="{FF2B5EF4-FFF2-40B4-BE49-F238E27FC236}">
                <a16:creationId xmlns:a16="http://schemas.microsoft.com/office/drawing/2014/main" id="{89EC9E07-CA2C-1FAF-B8FB-56589ADF4DBC}"/>
              </a:ext>
            </a:extLst>
          </p:cNvPr>
          <p:cNvSpPr txBox="1"/>
          <p:nvPr userDrawn="1"/>
        </p:nvSpPr>
        <p:spPr>
          <a:xfrm>
            <a:off x="271176" y="4477935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4097144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Dark ALT 2" userDrawn="1">
  <p:cSld name="BLANK_1_2">
    <p:bg>
      <p:bgPr>
        <a:solidFill>
          <a:schemeClr val="dk2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59B788D-A6F4-C6FD-3B1E-344695D29F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40" y="-36316"/>
            <a:ext cx="9321449" cy="5248381"/>
          </a:xfrm>
          <a:prstGeom prst="rect">
            <a:avLst/>
          </a:prstGeom>
        </p:spPr>
      </p:pic>
      <p:cxnSp>
        <p:nvCxnSpPr>
          <p:cNvPr id="23" name="Google Shape;1495;p84">
            <a:extLst>
              <a:ext uri="{FF2B5EF4-FFF2-40B4-BE49-F238E27FC236}">
                <a16:creationId xmlns:a16="http://schemas.microsoft.com/office/drawing/2014/main" id="{4CD2F657-D0FA-116A-6F3E-F11CED28DAD2}"/>
              </a:ext>
            </a:extLst>
          </p:cNvPr>
          <p:cNvCxnSpPr/>
          <p:nvPr userDrawn="1"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1496;p84">
            <a:extLst>
              <a:ext uri="{FF2B5EF4-FFF2-40B4-BE49-F238E27FC236}">
                <a16:creationId xmlns:a16="http://schemas.microsoft.com/office/drawing/2014/main" id="{2B6FA6AF-1C55-1EFB-1A53-2CE0CCBD6039}"/>
              </a:ext>
            </a:extLst>
          </p:cNvPr>
          <p:cNvCxnSpPr/>
          <p:nvPr userDrawn="1"/>
        </p:nvCxnSpPr>
        <p:spPr>
          <a:xfrm>
            <a:off x="-34100" y="334900"/>
            <a:ext cx="9178500" cy="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1497;p84">
            <a:extLst>
              <a:ext uri="{FF2B5EF4-FFF2-40B4-BE49-F238E27FC236}">
                <a16:creationId xmlns:a16="http://schemas.microsoft.com/office/drawing/2014/main" id="{8B88FCB1-FD3D-E581-1F6F-6739F1A16697}"/>
              </a:ext>
            </a:extLst>
          </p:cNvPr>
          <p:cNvCxnSpPr/>
          <p:nvPr userDrawn="1"/>
        </p:nvCxnSpPr>
        <p:spPr>
          <a:xfrm>
            <a:off x="8623975" y="-2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1498;p84">
            <a:extLst>
              <a:ext uri="{FF2B5EF4-FFF2-40B4-BE49-F238E27FC236}">
                <a16:creationId xmlns:a16="http://schemas.microsoft.com/office/drawing/2014/main" id="{E29EA8DD-299A-7442-5306-8560CE3B85EC}"/>
              </a:ext>
            </a:extLst>
          </p:cNvPr>
          <p:cNvCxnSpPr/>
          <p:nvPr userDrawn="1"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1499;p84">
            <a:extLst>
              <a:ext uri="{FF2B5EF4-FFF2-40B4-BE49-F238E27FC236}">
                <a16:creationId xmlns:a16="http://schemas.microsoft.com/office/drawing/2014/main" id="{CB264ADB-8502-EACC-0582-96AE3C2ADA56}"/>
              </a:ext>
            </a:extLst>
          </p:cNvPr>
          <p:cNvCxnSpPr/>
          <p:nvPr userDrawn="1"/>
        </p:nvCxnSpPr>
        <p:spPr>
          <a:xfrm>
            <a:off x="-17250" y="4683125"/>
            <a:ext cx="9178500" cy="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1500;p84">
            <a:extLst>
              <a:ext uri="{FF2B5EF4-FFF2-40B4-BE49-F238E27FC236}">
                <a16:creationId xmlns:a16="http://schemas.microsoft.com/office/drawing/2014/main" id="{B8376040-0C5D-3E6A-A349-F81F9FF93AD8}"/>
              </a:ext>
            </a:extLst>
          </p:cNvPr>
          <p:cNvCxnSpPr/>
          <p:nvPr userDrawn="1"/>
        </p:nvCxnSpPr>
        <p:spPr>
          <a:xfrm>
            <a:off x="-17250" y="3673025"/>
            <a:ext cx="9178500" cy="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1501;p84">
            <a:extLst>
              <a:ext uri="{FF2B5EF4-FFF2-40B4-BE49-F238E27FC236}">
                <a16:creationId xmlns:a16="http://schemas.microsoft.com/office/drawing/2014/main" id="{7CC2158E-0DA9-0A1A-DCE7-3BE816D042FE}"/>
              </a:ext>
            </a:extLst>
          </p:cNvPr>
          <p:cNvCxnSpPr/>
          <p:nvPr userDrawn="1"/>
        </p:nvCxnSpPr>
        <p:spPr>
          <a:xfrm>
            <a:off x="6360000" y="3673025"/>
            <a:ext cx="0" cy="10185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1514;p84">
            <a:extLst>
              <a:ext uri="{FF2B5EF4-FFF2-40B4-BE49-F238E27FC236}">
                <a16:creationId xmlns:a16="http://schemas.microsoft.com/office/drawing/2014/main" id="{1293FB83-EBEE-39BE-1473-DD8D77EE253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61761" y="1019382"/>
            <a:ext cx="786000" cy="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500" dirty="0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001</a:t>
            </a:r>
            <a:endParaRPr sz="1500" dirty="0">
              <a:solidFill>
                <a:srgbClr val="FFFF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1" name="Google Shape;1502;p84">
            <a:extLst>
              <a:ext uri="{FF2B5EF4-FFF2-40B4-BE49-F238E27FC236}">
                <a16:creationId xmlns:a16="http://schemas.microsoft.com/office/drawing/2014/main" id="{F7D65AAE-0C8F-D280-321D-2FB04582D8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5525" y="1315763"/>
            <a:ext cx="4319100" cy="13764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30" b="1">
              <a:solidFill>
                <a:srgbClr val="FFFF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32" name="Google Shape;1504;p84" title="Clip path group.png">
            <a:extLst>
              <a:ext uri="{FF2B5EF4-FFF2-40B4-BE49-F238E27FC236}">
                <a16:creationId xmlns:a16="http://schemas.microsoft.com/office/drawing/2014/main" id="{0768F710-6489-99B5-D76B-8B590C6D5E4E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>
            <a:off x="7059425" y="4064538"/>
            <a:ext cx="865075" cy="2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505;p84">
            <a:extLst>
              <a:ext uri="{FF2B5EF4-FFF2-40B4-BE49-F238E27FC236}">
                <a16:creationId xmlns:a16="http://schemas.microsoft.com/office/drawing/2014/main" id="{695E3143-69EB-23FC-8D7B-4442FC7FAD7C}"/>
              </a:ext>
            </a:extLst>
          </p:cNvPr>
          <p:cNvSpPr txBox="1"/>
          <p:nvPr userDrawn="1"/>
        </p:nvSpPr>
        <p:spPr>
          <a:xfrm>
            <a:off x="271300" y="129046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34" name="Google Shape;1506;p84">
            <a:extLst>
              <a:ext uri="{FF2B5EF4-FFF2-40B4-BE49-F238E27FC236}">
                <a16:creationId xmlns:a16="http://schemas.microsoft.com/office/drawing/2014/main" id="{9ED49F57-9732-5787-A809-2480FE7451ED}"/>
              </a:ext>
            </a:extLst>
          </p:cNvPr>
          <p:cNvSpPr txBox="1"/>
          <p:nvPr userDrawn="1"/>
        </p:nvSpPr>
        <p:spPr>
          <a:xfrm>
            <a:off x="6529700" y="129870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35" name="Google Shape;1507;p84">
            <a:extLst>
              <a:ext uri="{FF2B5EF4-FFF2-40B4-BE49-F238E27FC236}">
                <a16:creationId xmlns:a16="http://schemas.microsoft.com/office/drawing/2014/main" id="{A2AF502A-D978-95BF-AAA5-7069E73DA3E0}"/>
              </a:ext>
            </a:extLst>
          </p:cNvPr>
          <p:cNvSpPr txBox="1"/>
          <p:nvPr userDrawn="1"/>
        </p:nvSpPr>
        <p:spPr>
          <a:xfrm>
            <a:off x="8379925" y="12903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36" name="Google Shape;1508;p84">
            <a:extLst>
              <a:ext uri="{FF2B5EF4-FFF2-40B4-BE49-F238E27FC236}">
                <a16:creationId xmlns:a16="http://schemas.microsoft.com/office/drawing/2014/main" id="{99B9386C-9618-A154-C324-24350F551C65}"/>
              </a:ext>
            </a:extLst>
          </p:cNvPr>
          <p:cNvSpPr txBox="1"/>
          <p:nvPr userDrawn="1"/>
        </p:nvSpPr>
        <p:spPr>
          <a:xfrm>
            <a:off x="8379925" y="3466922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37" name="Google Shape;1509;p84">
            <a:extLst>
              <a:ext uri="{FF2B5EF4-FFF2-40B4-BE49-F238E27FC236}">
                <a16:creationId xmlns:a16="http://schemas.microsoft.com/office/drawing/2014/main" id="{9444A1EF-7A99-7933-AD95-9318CDFF9790}"/>
              </a:ext>
            </a:extLst>
          </p:cNvPr>
          <p:cNvSpPr txBox="1"/>
          <p:nvPr userDrawn="1"/>
        </p:nvSpPr>
        <p:spPr>
          <a:xfrm>
            <a:off x="6115950" y="3467214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38" name="Google Shape;1510;p84">
            <a:extLst>
              <a:ext uri="{FF2B5EF4-FFF2-40B4-BE49-F238E27FC236}">
                <a16:creationId xmlns:a16="http://schemas.microsoft.com/office/drawing/2014/main" id="{481D812C-C0D2-28D9-0BC7-9F1B94B90230}"/>
              </a:ext>
            </a:extLst>
          </p:cNvPr>
          <p:cNvSpPr txBox="1"/>
          <p:nvPr userDrawn="1"/>
        </p:nvSpPr>
        <p:spPr>
          <a:xfrm>
            <a:off x="271300" y="3466791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39" name="Google Shape;1511;p84">
            <a:extLst>
              <a:ext uri="{FF2B5EF4-FFF2-40B4-BE49-F238E27FC236}">
                <a16:creationId xmlns:a16="http://schemas.microsoft.com/office/drawing/2014/main" id="{320BA2A8-5B72-C7F9-7763-2AA1F02F36F5}"/>
              </a:ext>
            </a:extLst>
          </p:cNvPr>
          <p:cNvSpPr txBox="1"/>
          <p:nvPr userDrawn="1"/>
        </p:nvSpPr>
        <p:spPr>
          <a:xfrm>
            <a:off x="8379845" y="4478023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40" name="Google Shape;1512;p84">
            <a:extLst>
              <a:ext uri="{FF2B5EF4-FFF2-40B4-BE49-F238E27FC236}">
                <a16:creationId xmlns:a16="http://schemas.microsoft.com/office/drawing/2014/main" id="{A1B94E40-80EC-F70F-54F8-BA4DB6FAF72E}"/>
              </a:ext>
            </a:extLst>
          </p:cNvPr>
          <p:cNvSpPr txBox="1"/>
          <p:nvPr userDrawn="1"/>
        </p:nvSpPr>
        <p:spPr>
          <a:xfrm>
            <a:off x="6115879" y="447683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41" name="Google Shape;1513;p84">
            <a:extLst>
              <a:ext uri="{FF2B5EF4-FFF2-40B4-BE49-F238E27FC236}">
                <a16:creationId xmlns:a16="http://schemas.microsoft.com/office/drawing/2014/main" id="{BEE46F76-2EFA-8738-A611-6D458E28594A}"/>
              </a:ext>
            </a:extLst>
          </p:cNvPr>
          <p:cNvSpPr txBox="1"/>
          <p:nvPr userDrawn="1"/>
        </p:nvSpPr>
        <p:spPr>
          <a:xfrm>
            <a:off x="271176" y="4477935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ALT 1" userDrawn="1">
  <p:cSld name="BLANK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26;p82" title="bg 2.jpg">
            <a:extLst>
              <a:ext uri="{FF2B5EF4-FFF2-40B4-BE49-F238E27FC236}">
                <a16:creationId xmlns:a16="http://schemas.microsoft.com/office/drawing/2014/main" id="{90D4715F-D90E-DF93-F68C-11CFE040BAB1}"/>
              </a:ext>
            </a:extLst>
          </p:cNvPr>
          <p:cNvPicPr preferRelativeResize="0"/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oogle Shape;1427;p82">
            <a:extLst>
              <a:ext uri="{FF2B5EF4-FFF2-40B4-BE49-F238E27FC236}">
                <a16:creationId xmlns:a16="http://schemas.microsoft.com/office/drawing/2014/main" id="{59A1F984-B477-3DB3-18DB-3647E99B176F}"/>
              </a:ext>
            </a:extLst>
          </p:cNvPr>
          <p:cNvCxnSpPr/>
          <p:nvPr userDrawn="1"/>
        </p:nvCxnSpPr>
        <p:spPr>
          <a:xfrm>
            <a:off x="-34100" y="334900"/>
            <a:ext cx="9178500" cy="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28;p82">
            <a:extLst>
              <a:ext uri="{FF2B5EF4-FFF2-40B4-BE49-F238E27FC236}">
                <a16:creationId xmlns:a16="http://schemas.microsoft.com/office/drawing/2014/main" id="{25019EA0-6EC5-315B-1910-CB5053A9D743}"/>
              </a:ext>
            </a:extLst>
          </p:cNvPr>
          <p:cNvCxnSpPr/>
          <p:nvPr userDrawn="1"/>
        </p:nvCxnSpPr>
        <p:spPr>
          <a:xfrm>
            <a:off x="8623975" y="-2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29;p82">
            <a:extLst>
              <a:ext uri="{FF2B5EF4-FFF2-40B4-BE49-F238E27FC236}">
                <a16:creationId xmlns:a16="http://schemas.microsoft.com/office/drawing/2014/main" id="{A158FC07-4ED5-965E-5FE9-16E03C2A90F8}"/>
              </a:ext>
            </a:extLst>
          </p:cNvPr>
          <p:cNvCxnSpPr/>
          <p:nvPr userDrawn="1"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Google Shape;1430;p82" title="Clip path group.png">
            <a:extLst>
              <a:ext uri="{FF2B5EF4-FFF2-40B4-BE49-F238E27FC236}">
                <a16:creationId xmlns:a16="http://schemas.microsoft.com/office/drawing/2014/main" id="{B1F6C9C1-701A-ABE5-74A4-8BB121255963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525" y="1339500"/>
            <a:ext cx="2123350" cy="55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1431;p82">
            <a:extLst>
              <a:ext uri="{FF2B5EF4-FFF2-40B4-BE49-F238E27FC236}">
                <a16:creationId xmlns:a16="http://schemas.microsoft.com/office/drawing/2014/main" id="{1475DAC0-D75C-3D6E-ACC0-DF60933D7C30}"/>
              </a:ext>
            </a:extLst>
          </p:cNvPr>
          <p:cNvCxnSpPr/>
          <p:nvPr userDrawn="1"/>
        </p:nvCxnSpPr>
        <p:spPr>
          <a:xfrm>
            <a:off x="-17250" y="4683125"/>
            <a:ext cx="9178500" cy="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433;p82">
            <a:extLst>
              <a:ext uri="{FF2B5EF4-FFF2-40B4-BE49-F238E27FC236}">
                <a16:creationId xmlns:a16="http://schemas.microsoft.com/office/drawing/2014/main" id="{D8C36CA9-6417-6155-F847-81D0120C0F5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5350" y="3673025"/>
            <a:ext cx="5844600" cy="1010100"/>
          </a:xfrm>
          <a:prstGeom prst="rect">
            <a:avLst/>
          </a:prstGeom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 b="1" dirty="0">
              <a:solidFill>
                <a:srgbClr val="FFFF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2" name="Google Shape;1436;p82">
            <a:extLst>
              <a:ext uri="{FF2B5EF4-FFF2-40B4-BE49-F238E27FC236}">
                <a16:creationId xmlns:a16="http://schemas.microsoft.com/office/drawing/2014/main" id="{2E79FB7A-81A5-7716-4CAC-A49ABE15922F}"/>
              </a:ext>
            </a:extLst>
          </p:cNvPr>
          <p:cNvSpPr txBox="1">
            <a:spLocks/>
          </p:cNvSpPr>
          <p:nvPr userDrawn="1"/>
        </p:nvSpPr>
        <p:spPr>
          <a:xfrm>
            <a:off x="6360050" y="3673025"/>
            <a:ext cx="2262600" cy="1010100"/>
          </a:xfrm>
          <a:prstGeom prst="rect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2743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buSzPts val="800"/>
              <a:buFont typeface="Inter"/>
              <a:buNone/>
            </a:pPr>
            <a:r>
              <a:rPr lang="en-US" sz="1000" b="1">
                <a:solidFill>
                  <a:schemeClr val="bg1"/>
                </a:solidFill>
                <a:latin typeface="Manrope"/>
                <a:ea typeface="Manrope"/>
                <a:cs typeface="Manrope"/>
                <a:sym typeface="Manrope"/>
              </a:rPr>
              <a:t>DRIMCO.ai</a:t>
            </a:r>
            <a:endParaRPr lang="en-US" sz="1000" b="1" dirty="0">
              <a:solidFill>
                <a:schemeClr val="bg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3" name="Google Shape;1432;p82">
            <a:extLst>
              <a:ext uri="{FF2B5EF4-FFF2-40B4-BE49-F238E27FC236}">
                <a16:creationId xmlns:a16="http://schemas.microsoft.com/office/drawing/2014/main" id="{DC0C1D5A-72F0-444C-614D-0E4F352043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975" y="2038050"/>
            <a:ext cx="7802400" cy="7863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5030">
              <a:solidFill>
                <a:srgbClr val="FFFFFF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</p:txBody>
      </p:sp>
      <p:cxnSp>
        <p:nvCxnSpPr>
          <p:cNvPr id="24" name="Google Shape;1434;p82">
            <a:extLst>
              <a:ext uri="{FF2B5EF4-FFF2-40B4-BE49-F238E27FC236}">
                <a16:creationId xmlns:a16="http://schemas.microsoft.com/office/drawing/2014/main" id="{A4EAD7B1-B8C8-BB44-C57F-836A6C76510C}"/>
              </a:ext>
            </a:extLst>
          </p:cNvPr>
          <p:cNvCxnSpPr/>
          <p:nvPr userDrawn="1"/>
        </p:nvCxnSpPr>
        <p:spPr>
          <a:xfrm>
            <a:off x="-17250" y="3673025"/>
            <a:ext cx="9178500" cy="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1435;p82">
            <a:extLst>
              <a:ext uri="{FF2B5EF4-FFF2-40B4-BE49-F238E27FC236}">
                <a16:creationId xmlns:a16="http://schemas.microsoft.com/office/drawing/2014/main" id="{F8DA3337-1FE8-60B3-7695-EE792FB712B0}"/>
              </a:ext>
            </a:extLst>
          </p:cNvPr>
          <p:cNvCxnSpPr/>
          <p:nvPr userDrawn="1"/>
        </p:nvCxnSpPr>
        <p:spPr>
          <a:xfrm>
            <a:off x="6360000" y="3673025"/>
            <a:ext cx="0" cy="10185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1437;p82">
            <a:extLst>
              <a:ext uri="{FF2B5EF4-FFF2-40B4-BE49-F238E27FC236}">
                <a16:creationId xmlns:a16="http://schemas.microsoft.com/office/drawing/2014/main" id="{26F3F565-3D5B-EBEE-8A32-68E4848901CD}"/>
              </a:ext>
            </a:extLst>
          </p:cNvPr>
          <p:cNvSpPr txBox="1"/>
          <p:nvPr userDrawn="1"/>
        </p:nvSpPr>
        <p:spPr>
          <a:xfrm>
            <a:off x="271300" y="12969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 dirty="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7" name="Google Shape;1438;p82">
            <a:extLst>
              <a:ext uri="{FF2B5EF4-FFF2-40B4-BE49-F238E27FC236}">
                <a16:creationId xmlns:a16="http://schemas.microsoft.com/office/drawing/2014/main" id="{8B0FC9DF-ABA7-D123-1AF0-3BA04BF53B5F}"/>
              </a:ext>
            </a:extLst>
          </p:cNvPr>
          <p:cNvSpPr txBox="1"/>
          <p:nvPr userDrawn="1"/>
        </p:nvSpPr>
        <p:spPr>
          <a:xfrm>
            <a:off x="8379925" y="12914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8" name="Google Shape;1439;p82">
            <a:extLst>
              <a:ext uri="{FF2B5EF4-FFF2-40B4-BE49-F238E27FC236}">
                <a16:creationId xmlns:a16="http://schemas.microsoft.com/office/drawing/2014/main" id="{F9767169-1E21-BB47-6FD1-FBBC55502DD0}"/>
              </a:ext>
            </a:extLst>
          </p:cNvPr>
          <p:cNvSpPr txBox="1"/>
          <p:nvPr userDrawn="1"/>
        </p:nvSpPr>
        <p:spPr>
          <a:xfrm>
            <a:off x="8379925" y="346708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9" name="Google Shape;1440;p82">
            <a:extLst>
              <a:ext uri="{FF2B5EF4-FFF2-40B4-BE49-F238E27FC236}">
                <a16:creationId xmlns:a16="http://schemas.microsoft.com/office/drawing/2014/main" id="{52C3DED0-0A2E-89E2-1B1C-92C6184ACE1A}"/>
              </a:ext>
            </a:extLst>
          </p:cNvPr>
          <p:cNvSpPr txBox="1"/>
          <p:nvPr userDrawn="1"/>
        </p:nvSpPr>
        <p:spPr>
          <a:xfrm>
            <a:off x="6115950" y="3468243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30" name="Google Shape;1441;p82">
            <a:extLst>
              <a:ext uri="{FF2B5EF4-FFF2-40B4-BE49-F238E27FC236}">
                <a16:creationId xmlns:a16="http://schemas.microsoft.com/office/drawing/2014/main" id="{E43E0EBA-CD5E-42B0-661A-F6C276F17B5C}"/>
              </a:ext>
            </a:extLst>
          </p:cNvPr>
          <p:cNvSpPr txBox="1"/>
          <p:nvPr userDrawn="1"/>
        </p:nvSpPr>
        <p:spPr>
          <a:xfrm>
            <a:off x="271300" y="3466914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31" name="Google Shape;1442;p82">
            <a:extLst>
              <a:ext uri="{FF2B5EF4-FFF2-40B4-BE49-F238E27FC236}">
                <a16:creationId xmlns:a16="http://schemas.microsoft.com/office/drawing/2014/main" id="{7A0FD902-3DA1-B096-5267-5A4D3F0128C4}"/>
              </a:ext>
            </a:extLst>
          </p:cNvPr>
          <p:cNvSpPr txBox="1"/>
          <p:nvPr userDrawn="1"/>
        </p:nvSpPr>
        <p:spPr>
          <a:xfrm>
            <a:off x="8382263" y="4478605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32" name="Google Shape;1443;p82">
            <a:extLst>
              <a:ext uri="{FF2B5EF4-FFF2-40B4-BE49-F238E27FC236}">
                <a16:creationId xmlns:a16="http://schemas.microsoft.com/office/drawing/2014/main" id="{30BE7066-7AE2-3414-FC73-9999491F71C2}"/>
              </a:ext>
            </a:extLst>
          </p:cNvPr>
          <p:cNvSpPr txBox="1"/>
          <p:nvPr userDrawn="1"/>
        </p:nvSpPr>
        <p:spPr>
          <a:xfrm>
            <a:off x="6117101" y="447692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33" name="Google Shape;1444;p82">
            <a:extLst>
              <a:ext uri="{FF2B5EF4-FFF2-40B4-BE49-F238E27FC236}">
                <a16:creationId xmlns:a16="http://schemas.microsoft.com/office/drawing/2014/main" id="{D6689B0D-0C98-2CCD-7FE0-856F6123DD1B}"/>
              </a:ext>
            </a:extLst>
          </p:cNvPr>
          <p:cNvSpPr txBox="1"/>
          <p:nvPr userDrawn="1"/>
        </p:nvSpPr>
        <p:spPr>
          <a:xfrm>
            <a:off x="271852" y="4477500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 Comment">
  <p:cSld name="BLANK_1_1_1_1_1_1_1_1_2">
    <p:bg>
      <p:bgPr>
        <a:solidFill>
          <a:schemeClr val="lt2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"/>
          <p:cNvSpPr/>
          <p:nvPr/>
        </p:nvSpPr>
        <p:spPr>
          <a:xfrm>
            <a:off x="6771475" y="-25"/>
            <a:ext cx="2372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337" name="Google Shape;337;p17"/>
          <p:cNvSpPr txBox="1">
            <a:spLocks noGrp="1"/>
          </p:cNvSpPr>
          <p:nvPr>
            <p:ph type="subTitle" idx="1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338" name="Google Shape;338;p17"/>
          <p:cNvSpPr txBox="1">
            <a:spLocks noGrp="1"/>
          </p:cNvSpPr>
          <p:nvPr>
            <p:ph type="subTitle" idx="2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339" name="Google Shape;339;p17"/>
          <p:cNvSpPr txBox="1">
            <a:spLocks noGrp="1"/>
          </p:cNvSpPr>
          <p:nvPr>
            <p:ph type="subTitle" idx="3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cxnSp>
        <p:nvCxnSpPr>
          <p:cNvPr id="340" name="Google Shape;340;p17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1" name="Google Shape;341;p17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2" name="Google Shape;342;p17"/>
          <p:cNvCxnSpPr/>
          <p:nvPr/>
        </p:nvCxnSpPr>
        <p:spPr>
          <a:xfrm>
            <a:off x="67737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3" name="Google Shape;343;p17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4" name="Google Shape;344;p17"/>
          <p:cNvSpPr txBox="1">
            <a:spLocks noGrp="1"/>
          </p:cNvSpPr>
          <p:nvPr>
            <p:ph type="title"/>
          </p:nvPr>
        </p:nvSpPr>
        <p:spPr>
          <a:xfrm>
            <a:off x="6773750" y="841725"/>
            <a:ext cx="1848900" cy="364800"/>
          </a:xfrm>
          <a:prstGeom prst="rect">
            <a:avLst/>
          </a:prstGeom>
        </p:spPr>
        <p:txBody>
          <a:bodyPr spcFirstLastPara="1" wrap="square" lIns="182875" tIns="0" rIns="91425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345" name="Google Shape;345;p17"/>
          <p:cNvSpPr txBox="1">
            <a:spLocks noGrp="1"/>
          </p:cNvSpPr>
          <p:nvPr>
            <p:ph type="subTitle" idx="4"/>
          </p:nvPr>
        </p:nvSpPr>
        <p:spPr>
          <a:xfrm>
            <a:off x="6773750" y="1252675"/>
            <a:ext cx="1848900" cy="335100"/>
          </a:xfrm>
          <a:prstGeom prst="rect">
            <a:avLst/>
          </a:prstGeom>
        </p:spPr>
        <p:txBody>
          <a:bodyPr spcFirstLastPara="1" wrap="square" lIns="18287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>
            <a:endParaRPr/>
          </a:p>
        </p:txBody>
      </p:sp>
      <p:sp>
        <p:nvSpPr>
          <p:cNvPr id="346" name="Google Shape;346;p17"/>
          <p:cNvSpPr txBox="1">
            <a:spLocks noGrp="1"/>
          </p:cNvSpPr>
          <p:nvPr>
            <p:ph type="body" idx="5"/>
          </p:nvPr>
        </p:nvSpPr>
        <p:spPr>
          <a:xfrm>
            <a:off x="6773750" y="1633925"/>
            <a:ext cx="1848900" cy="3210900"/>
          </a:xfrm>
          <a:prstGeom prst="rect">
            <a:avLst/>
          </a:prstGeom>
        </p:spPr>
        <p:txBody>
          <a:bodyPr spcFirstLastPara="1" wrap="square" lIns="182875" tIns="0" rIns="91425" bIns="14630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347" name="Google Shape;347;p17"/>
          <p:cNvSpPr txBox="1">
            <a:spLocks noGrp="1"/>
          </p:cNvSpPr>
          <p:nvPr>
            <p:ph type="title" idx="6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Growth">
  <p:cSld name="CUSTOM_4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8"/>
          <p:cNvSpPr txBox="1">
            <a:spLocks noGrp="1"/>
          </p:cNvSpPr>
          <p:nvPr>
            <p:ph type="body" idx="1"/>
          </p:nvPr>
        </p:nvSpPr>
        <p:spPr>
          <a:xfrm>
            <a:off x="6270725" y="3025600"/>
            <a:ext cx="2874600" cy="1424700"/>
          </a:xfrm>
          <a:prstGeom prst="rect">
            <a:avLst/>
          </a:prstGeom>
        </p:spPr>
        <p:txBody>
          <a:bodyPr spcFirstLastPara="1" wrap="square" lIns="182875" tIns="91425" rIns="182875" bIns="91425" anchor="b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350" name="Google Shape;350;p18"/>
          <p:cNvSpPr txBox="1">
            <a:spLocks noGrp="1"/>
          </p:cNvSpPr>
          <p:nvPr>
            <p:ph type="body" idx="2"/>
          </p:nvPr>
        </p:nvSpPr>
        <p:spPr>
          <a:xfrm>
            <a:off x="3403050" y="2668875"/>
            <a:ext cx="2868000" cy="1781400"/>
          </a:xfrm>
          <a:prstGeom prst="rect">
            <a:avLst/>
          </a:prstGeom>
        </p:spPr>
        <p:txBody>
          <a:bodyPr spcFirstLastPara="1" wrap="square" lIns="182875" tIns="91425" rIns="182875" bIns="91425" anchor="b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351" name="Google Shape;351;p18"/>
          <p:cNvSpPr txBox="1">
            <a:spLocks noGrp="1"/>
          </p:cNvSpPr>
          <p:nvPr>
            <p:ph type="body" idx="3"/>
          </p:nvPr>
        </p:nvSpPr>
        <p:spPr>
          <a:xfrm>
            <a:off x="521250" y="3426700"/>
            <a:ext cx="2880300" cy="1023600"/>
          </a:xfrm>
          <a:prstGeom prst="rect">
            <a:avLst/>
          </a:prstGeom>
        </p:spPr>
        <p:txBody>
          <a:bodyPr spcFirstLastPara="1" wrap="square" lIns="182875" tIns="91425" rIns="182875" bIns="91425" anchor="b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18"/>
          <p:cNvSpPr txBox="1">
            <a:spLocks noGrp="1"/>
          </p:cNvSpPr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353" name="Google Shape;353;p18"/>
          <p:cNvCxnSpPr/>
          <p:nvPr/>
        </p:nvCxnSpPr>
        <p:spPr>
          <a:xfrm>
            <a:off x="3401654" y="841987"/>
            <a:ext cx="0" cy="4301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4" name="Google Shape;354;p18"/>
          <p:cNvCxnSpPr/>
          <p:nvPr/>
        </p:nvCxnSpPr>
        <p:spPr>
          <a:xfrm>
            <a:off x="6271043" y="841987"/>
            <a:ext cx="0" cy="4301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5" name="Google Shape;355;p18"/>
          <p:cNvSpPr txBox="1">
            <a:spLocks noGrp="1"/>
          </p:cNvSpPr>
          <p:nvPr>
            <p:ph type="subTitle" idx="4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356" name="Google Shape;356;p18"/>
          <p:cNvSpPr txBox="1">
            <a:spLocks noGrp="1"/>
          </p:cNvSpPr>
          <p:nvPr>
            <p:ph type="subTitle" idx="5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357" name="Google Shape;357;p18"/>
          <p:cNvSpPr txBox="1">
            <a:spLocks noGrp="1"/>
          </p:cNvSpPr>
          <p:nvPr>
            <p:ph type="subTitle" idx="6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cxnSp>
        <p:nvCxnSpPr>
          <p:cNvPr id="358" name="Google Shape;358;p18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9" name="Google Shape;359;p18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0" name="Google Shape;360;p18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1" name="Google Shape;361;p18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2" name="Google Shape;362;p18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3" name="Google Shape;363;p18"/>
          <p:cNvSpPr txBox="1">
            <a:spLocks noGrp="1"/>
          </p:cNvSpPr>
          <p:nvPr>
            <p:ph type="title" idx="7"/>
          </p:nvPr>
        </p:nvSpPr>
        <p:spPr>
          <a:xfrm>
            <a:off x="521250" y="2093850"/>
            <a:ext cx="2878500" cy="1332300"/>
          </a:xfrm>
          <a:prstGeom prst="rect">
            <a:avLst/>
          </a:prstGeom>
        </p:spPr>
        <p:txBody>
          <a:bodyPr spcFirstLastPara="1" wrap="square" lIns="91425" tIns="0" rIns="0" bIns="2743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9pPr>
          </a:lstStyle>
          <a:p>
            <a:endParaRPr/>
          </a:p>
        </p:txBody>
      </p:sp>
      <p:sp>
        <p:nvSpPr>
          <p:cNvPr id="364" name="Google Shape;364;p18"/>
          <p:cNvSpPr txBox="1">
            <a:spLocks noGrp="1"/>
          </p:cNvSpPr>
          <p:nvPr>
            <p:ph type="subTitle" idx="8"/>
          </p:nvPr>
        </p:nvSpPr>
        <p:spPr>
          <a:xfrm>
            <a:off x="521250" y="2976675"/>
            <a:ext cx="2880300" cy="450000"/>
          </a:xfrm>
          <a:prstGeom prst="rect">
            <a:avLst/>
          </a:prstGeom>
        </p:spPr>
        <p:txBody>
          <a:bodyPr spcFirstLastPara="1" wrap="square" lIns="182875" tIns="91425" rIns="91425" bIns="54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365" name="Google Shape;365;p18"/>
          <p:cNvSpPr txBox="1">
            <a:spLocks noGrp="1"/>
          </p:cNvSpPr>
          <p:nvPr>
            <p:ph type="title" idx="9"/>
          </p:nvPr>
        </p:nvSpPr>
        <p:spPr>
          <a:xfrm>
            <a:off x="3400925" y="1336050"/>
            <a:ext cx="2868000" cy="1332300"/>
          </a:xfrm>
          <a:prstGeom prst="rect">
            <a:avLst/>
          </a:prstGeom>
        </p:spPr>
        <p:txBody>
          <a:bodyPr spcFirstLastPara="1" wrap="square" lIns="91425" tIns="0" rIns="0" bIns="2743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9pPr>
          </a:lstStyle>
          <a:p>
            <a:endParaRPr/>
          </a:p>
        </p:txBody>
      </p:sp>
      <p:sp>
        <p:nvSpPr>
          <p:cNvPr id="366" name="Google Shape;366;p18"/>
          <p:cNvSpPr txBox="1">
            <a:spLocks noGrp="1"/>
          </p:cNvSpPr>
          <p:nvPr>
            <p:ph type="subTitle" idx="13"/>
          </p:nvPr>
        </p:nvSpPr>
        <p:spPr>
          <a:xfrm>
            <a:off x="3400925" y="2218875"/>
            <a:ext cx="2869800" cy="450000"/>
          </a:xfrm>
          <a:prstGeom prst="rect">
            <a:avLst/>
          </a:prstGeom>
        </p:spPr>
        <p:txBody>
          <a:bodyPr spcFirstLastPara="1" wrap="square" lIns="182875" tIns="91425" rIns="91425" bIns="54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367" name="Google Shape;367;p18"/>
          <p:cNvSpPr txBox="1">
            <a:spLocks noGrp="1"/>
          </p:cNvSpPr>
          <p:nvPr>
            <p:ph type="title" idx="14"/>
          </p:nvPr>
        </p:nvSpPr>
        <p:spPr>
          <a:xfrm>
            <a:off x="6271375" y="1172250"/>
            <a:ext cx="2872800" cy="1281900"/>
          </a:xfrm>
          <a:prstGeom prst="rect">
            <a:avLst/>
          </a:prstGeom>
        </p:spPr>
        <p:txBody>
          <a:bodyPr spcFirstLastPara="1" wrap="square" lIns="182875" tIns="0" rIns="0" bIns="2743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9pPr>
          </a:lstStyle>
          <a:p>
            <a:endParaRPr/>
          </a:p>
        </p:txBody>
      </p:sp>
      <p:sp>
        <p:nvSpPr>
          <p:cNvPr id="368" name="Google Shape;368;p18"/>
          <p:cNvSpPr txBox="1">
            <a:spLocks noGrp="1"/>
          </p:cNvSpPr>
          <p:nvPr>
            <p:ph type="subTitle" idx="15"/>
          </p:nvPr>
        </p:nvSpPr>
        <p:spPr>
          <a:xfrm>
            <a:off x="6271375" y="2021749"/>
            <a:ext cx="2874600" cy="432900"/>
          </a:xfrm>
          <a:prstGeom prst="rect">
            <a:avLst/>
          </a:prstGeom>
        </p:spPr>
        <p:txBody>
          <a:bodyPr spcFirstLastPara="1" wrap="square" lIns="182875" tIns="91425" rIns="91425" bIns="54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369" name="Google Shape;369;p18"/>
          <p:cNvSpPr txBox="1">
            <a:spLocks noGrp="1"/>
          </p:cNvSpPr>
          <p:nvPr>
            <p:ph type="subTitle" idx="16"/>
          </p:nvPr>
        </p:nvSpPr>
        <p:spPr>
          <a:xfrm>
            <a:off x="6271125" y="2455800"/>
            <a:ext cx="2874600" cy="332400"/>
          </a:xfrm>
          <a:prstGeom prst="rect">
            <a:avLst/>
          </a:prstGeom>
        </p:spPr>
        <p:txBody>
          <a:bodyPr spcFirstLastPara="1" wrap="square" lIns="182875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370" name="Google Shape;370;p18"/>
          <p:cNvSpPr txBox="1">
            <a:spLocks noGrp="1"/>
          </p:cNvSpPr>
          <p:nvPr>
            <p:ph type="subTitle" idx="17"/>
          </p:nvPr>
        </p:nvSpPr>
        <p:spPr>
          <a:xfrm>
            <a:off x="6271125" y="2840775"/>
            <a:ext cx="2874600" cy="184800"/>
          </a:xfrm>
          <a:prstGeom prst="rect">
            <a:avLst/>
          </a:prstGeom>
        </p:spPr>
        <p:txBody>
          <a:bodyPr spcFirstLastPara="1" wrap="square" lIns="182875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8"/>
          <p:cNvSpPr txBox="1">
            <a:spLocks noGrp="1"/>
          </p:cNvSpPr>
          <p:nvPr>
            <p:ph type="title" idx="18"/>
          </p:nvPr>
        </p:nvSpPr>
        <p:spPr>
          <a:xfrm>
            <a:off x="6271375" y="4552825"/>
            <a:ext cx="2872800" cy="335100"/>
          </a:xfrm>
          <a:prstGeom prst="rect">
            <a:avLst/>
          </a:prstGeom>
        </p:spPr>
        <p:txBody>
          <a:bodyPr spcFirstLastPara="1" wrap="square" lIns="18287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●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○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■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●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○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■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●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○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■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372" name="Google Shape;372;p18"/>
          <p:cNvSpPr txBox="1">
            <a:spLocks noGrp="1"/>
          </p:cNvSpPr>
          <p:nvPr>
            <p:ph type="title" idx="19"/>
          </p:nvPr>
        </p:nvSpPr>
        <p:spPr>
          <a:xfrm>
            <a:off x="3401750" y="4552825"/>
            <a:ext cx="2868000" cy="335100"/>
          </a:xfrm>
          <a:prstGeom prst="rect">
            <a:avLst/>
          </a:prstGeom>
        </p:spPr>
        <p:txBody>
          <a:bodyPr spcFirstLastPara="1" wrap="square" lIns="18287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●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○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■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●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○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■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●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○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■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373" name="Google Shape;373;p18"/>
          <p:cNvSpPr txBox="1">
            <a:spLocks noGrp="1"/>
          </p:cNvSpPr>
          <p:nvPr>
            <p:ph type="title" idx="20"/>
          </p:nvPr>
        </p:nvSpPr>
        <p:spPr>
          <a:xfrm>
            <a:off x="521625" y="4552825"/>
            <a:ext cx="2878500" cy="335100"/>
          </a:xfrm>
          <a:prstGeom prst="rect">
            <a:avLst/>
          </a:prstGeom>
        </p:spPr>
        <p:txBody>
          <a:bodyPr spcFirstLastPara="1" wrap="square" lIns="18287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●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○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■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●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○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■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●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○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Char char="■"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riorities">
  <p:cSld name="CUSTOM_5">
    <p:bg>
      <p:bgPr>
        <a:solidFill>
          <a:schemeClr val="lt1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"/>
          <p:cNvSpPr txBox="1">
            <a:spLocks noGrp="1"/>
          </p:cNvSpPr>
          <p:nvPr>
            <p:ph type="body" idx="1"/>
          </p:nvPr>
        </p:nvSpPr>
        <p:spPr>
          <a:xfrm>
            <a:off x="1043525" y="2532675"/>
            <a:ext cx="1958400" cy="1001400"/>
          </a:xfrm>
          <a:prstGeom prst="rect">
            <a:avLst/>
          </a:prstGeom>
        </p:spPr>
        <p:txBody>
          <a:bodyPr spcFirstLastPara="1" wrap="square" lIns="182875" tIns="0" rIns="137150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cxnSp>
        <p:nvCxnSpPr>
          <p:cNvPr id="376" name="Google Shape;376;p19"/>
          <p:cNvCxnSpPr/>
          <p:nvPr/>
        </p:nvCxnSpPr>
        <p:spPr>
          <a:xfrm>
            <a:off x="8622700" y="334950"/>
            <a:ext cx="0" cy="48057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7" name="Google Shape;377;p19"/>
          <p:cNvSpPr txBox="1">
            <a:spLocks noGrp="1"/>
          </p:cNvSpPr>
          <p:nvPr>
            <p:ph type="subTitle" idx="2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19"/>
          <p:cNvSpPr txBox="1">
            <a:spLocks noGrp="1"/>
          </p:cNvSpPr>
          <p:nvPr>
            <p:ph type="subTitle" idx="3"/>
          </p:nvPr>
        </p:nvSpPr>
        <p:spPr>
          <a:xfrm>
            <a:off x="104060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19"/>
          <p:cNvSpPr txBox="1">
            <a:spLocks noGrp="1"/>
          </p:cNvSpPr>
          <p:nvPr>
            <p:ph type="subTitle" idx="4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380" name="Google Shape;380;p19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1" name="Google Shape;381;p19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2" name="Google Shape;382;p19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3" name="Google Shape;383;p19"/>
          <p:cNvSpPr txBox="1">
            <a:spLocks noGrp="1"/>
          </p:cNvSpPr>
          <p:nvPr>
            <p:ph type="title"/>
          </p:nvPr>
        </p:nvSpPr>
        <p:spPr>
          <a:xfrm>
            <a:off x="3003325" y="615200"/>
            <a:ext cx="2667300" cy="348900"/>
          </a:xfrm>
          <a:prstGeom prst="rect">
            <a:avLst/>
          </a:prstGeom>
        </p:spPr>
        <p:txBody>
          <a:bodyPr spcFirstLastPara="1" wrap="square" lIns="27430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384" name="Google Shape;384;p19"/>
          <p:cNvSpPr txBox="1">
            <a:spLocks noGrp="1"/>
          </p:cNvSpPr>
          <p:nvPr>
            <p:ph type="title" idx="5"/>
          </p:nvPr>
        </p:nvSpPr>
        <p:spPr>
          <a:xfrm>
            <a:off x="3003325" y="961950"/>
            <a:ext cx="2667300" cy="348900"/>
          </a:xfrm>
          <a:prstGeom prst="rect">
            <a:avLst/>
          </a:prstGeom>
        </p:spPr>
        <p:txBody>
          <a:bodyPr spcFirstLastPara="1" wrap="square" lIns="27430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385" name="Google Shape;385;p19"/>
          <p:cNvSpPr txBox="1">
            <a:spLocks noGrp="1"/>
          </p:cNvSpPr>
          <p:nvPr>
            <p:ph type="title" idx="6"/>
          </p:nvPr>
        </p:nvSpPr>
        <p:spPr>
          <a:xfrm>
            <a:off x="3003325" y="1310800"/>
            <a:ext cx="2667300" cy="348900"/>
          </a:xfrm>
          <a:prstGeom prst="rect">
            <a:avLst/>
          </a:prstGeom>
        </p:spPr>
        <p:txBody>
          <a:bodyPr spcFirstLastPara="1" wrap="square" lIns="27430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386" name="Google Shape;386;p19"/>
          <p:cNvSpPr txBox="1">
            <a:spLocks noGrp="1"/>
          </p:cNvSpPr>
          <p:nvPr>
            <p:ph type="title" idx="7"/>
          </p:nvPr>
        </p:nvSpPr>
        <p:spPr>
          <a:xfrm>
            <a:off x="3003325" y="3820750"/>
            <a:ext cx="2667300" cy="348900"/>
          </a:xfrm>
          <a:prstGeom prst="rect">
            <a:avLst/>
          </a:prstGeom>
        </p:spPr>
        <p:txBody>
          <a:bodyPr spcFirstLastPara="1" wrap="square" lIns="27430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387" name="Google Shape;387;p19"/>
          <p:cNvSpPr txBox="1">
            <a:spLocks noGrp="1"/>
          </p:cNvSpPr>
          <p:nvPr>
            <p:ph type="title" idx="8"/>
          </p:nvPr>
        </p:nvSpPr>
        <p:spPr>
          <a:xfrm>
            <a:off x="3003325" y="4167500"/>
            <a:ext cx="2667300" cy="348900"/>
          </a:xfrm>
          <a:prstGeom prst="rect">
            <a:avLst/>
          </a:prstGeom>
        </p:spPr>
        <p:txBody>
          <a:bodyPr spcFirstLastPara="1" wrap="square" lIns="27430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388" name="Google Shape;388;p19"/>
          <p:cNvSpPr txBox="1">
            <a:spLocks noGrp="1"/>
          </p:cNvSpPr>
          <p:nvPr>
            <p:ph type="title" idx="9"/>
          </p:nvPr>
        </p:nvSpPr>
        <p:spPr>
          <a:xfrm>
            <a:off x="3003325" y="4516350"/>
            <a:ext cx="2667300" cy="348900"/>
          </a:xfrm>
          <a:prstGeom prst="rect">
            <a:avLst/>
          </a:prstGeom>
        </p:spPr>
        <p:txBody>
          <a:bodyPr spcFirstLastPara="1" wrap="square" lIns="27430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389" name="Google Shape;389;p19"/>
          <p:cNvSpPr txBox="1">
            <a:spLocks noGrp="1"/>
          </p:cNvSpPr>
          <p:nvPr>
            <p:ph type="title" idx="13"/>
          </p:nvPr>
        </p:nvSpPr>
        <p:spPr>
          <a:xfrm>
            <a:off x="3003325" y="2226263"/>
            <a:ext cx="2667300" cy="348900"/>
          </a:xfrm>
          <a:prstGeom prst="rect">
            <a:avLst/>
          </a:prstGeom>
        </p:spPr>
        <p:txBody>
          <a:bodyPr spcFirstLastPara="1" wrap="square" lIns="27430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390" name="Google Shape;390;p19"/>
          <p:cNvSpPr txBox="1">
            <a:spLocks noGrp="1"/>
          </p:cNvSpPr>
          <p:nvPr>
            <p:ph type="title" idx="14"/>
          </p:nvPr>
        </p:nvSpPr>
        <p:spPr>
          <a:xfrm>
            <a:off x="3003325" y="2573013"/>
            <a:ext cx="2667300" cy="348900"/>
          </a:xfrm>
          <a:prstGeom prst="rect">
            <a:avLst/>
          </a:prstGeom>
        </p:spPr>
        <p:txBody>
          <a:bodyPr spcFirstLastPara="1" wrap="square" lIns="27430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391" name="Google Shape;391;p19"/>
          <p:cNvSpPr txBox="1">
            <a:spLocks noGrp="1"/>
          </p:cNvSpPr>
          <p:nvPr>
            <p:ph type="title" idx="15"/>
          </p:nvPr>
        </p:nvSpPr>
        <p:spPr>
          <a:xfrm>
            <a:off x="3003325" y="2921863"/>
            <a:ext cx="2667300" cy="348900"/>
          </a:xfrm>
          <a:prstGeom prst="rect">
            <a:avLst/>
          </a:prstGeom>
        </p:spPr>
        <p:txBody>
          <a:bodyPr spcFirstLastPara="1" wrap="square" lIns="27430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 SemiBold"/>
              <a:buNone/>
              <a:defRPr sz="10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392" name="Google Shape;392;p19"/>
          <p:cNvSpPr txBox="1">
            <a:spLocks noGrp="1"/>
          </p:cNvSpPr>
          <p:nvPr>
            <p:ph type="subTitle" idx="16"/>
          </p:nvPr>
        </p:nvSpPr>
        <p:spPr>
          <a:xfrm>
            <a:off x="5824413" y="613050"/>
            <a:ext cx="2644500" cy="34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19"/>
          <p:cNvSpPr txBox="1">
            <a:spLocks noGrp="1"/>
          </p:cNvSpPr>
          <p:nvPr>
            <p:ph type="subTitle" idx="17"/>
          </p:nvPr>
        </p:nvSpPr>
        <p:spPr>
          <a:xfrm>
            <a:off x="5824413" y="961950"/>
            <a:ext cx="2644500" cy="34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19"/>
          <p:cNvSpPr txBox="1">
            <a:spLocks noGrp="1"/>
          </p:cNvSpPr>
          <p:nvPr>
            <p:ph type="subTitle" idx="18"/>
          </p:nvPr>
        </p:nvSpPr>
        <p:spPr>
          <a:xfrm>
            <a:off x="5824413" y="1310775"/>
            <a:ext cx="2644500" cy="34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19"/>
          <p:cNvSpPr txBox="1">
            <a:spLocks noGrp="1"/>
          </p:cNvSpPr>
          <p:nvPr>
            <p:ph type="subTitle" idx="19"/>
          </p:nvPr>
        </p:nvSpPr>
        <p:spPr>
          <a:xfrm>
            <a:off x="5824413" y="2225213"/>
            <a:ext cx="2644500" cy="34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19"/>
          <p:cNvSpPr txBox="1">
            <a:spLocks noGrp="1"/>
          </p:cNvSpPr>
          <p:nvPr>
            <p:ph type="subTitle" idx="20"/>
          </p:nvPr>
        </p:nvSpPr>
        <p:spPr>
          <a:xfrm>
            <a:off x="5824413" y="2574113"/>
            <a:ext cx="2644500" cy="34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19"/>
          <p:cNvSpPr txBox="1">
            <a:spLocks noGrp="1"/>
          </p:cNvSpPr>
          <p:nvPr>
            <p:ph type="subTitle" idx="21"/>
          </p:nvPr>
        </p:nvSpPr>
        <p:spPr>
          <a:xfrm>
            <a:off x="5824413" y="2922938"/>
            <a:ext cx="2644500" cy="34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19"/>
          <p:cNvSpPr txBox="1">
            <a:spLocks noGrp="1"/>
          </p:cNvSpPr>
          <p:nvPr>
            <p:ph type="subTitle" idx="22"/>
          </p:nvPr>
        </p:nvSpPr>
        <p:spPr>
          <a:xfrm>
            <a:off x="5824413" y="3818625"/>
            <a:ext cx="2644500" cy="34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19"/>
          <p:cNvSpPr txBox="1">
            <a:spLocks noGrp="1"/>
          </p:cNvSpPr>
          <p:nvPr>
            <p:ph type="subTitle" idx="23"/>
          </p:nvPr>
        </p:nvSpPr>
        <p:spPr>
          <a:xfrm>
            <a:off x="5824413" y="4167525"/>
            <a:ext cx="2644500" cy="34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9"/>
          <p:cNvSpPr txBox="1">
            <a:spLocks noGrp="1"/>
          </p:cNvSpPr>
          <p:nvPr>
            <p:ph type="subTitle" idx="24"/>
          </p:nvPr>
        </p:nvSpPr>
        <p:spPr>
          <a:xfrm>
            <a:off x="5824413" y="4516350"/>
            <a:ext cx="2644500" cy="34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1" name="Google Shape;401;p19"/>
          <p:cNvSpPr txBox="1">
            <a:spLocks noGrp="1"/>
          </p:cNvSpPr>
          <p:nvPr>
            <p:ph type="title" idx="25"/>
          </p:nvPr>
        </p:nvSpPr>
        <p:spPr>
          <a:xfrm>
            <a:off x="1045225" y="3545525"/>
            <a:ext cx="1958400" cy="519600"/>
          </a:xfrm>
          <a:prstGeom prst="rect">
            <a:avLst/>
          </a:prstGeom>
        </p:spPr>
        <p:txBody>
          <a:bodyPr spcFirstLastPara="1" wrap="square" lIns="182875" tIns="91425" rIns="18287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>
            <a:endParaRPr/>
          </a:p>
        </p:txBody>
      </p:sp>
      <p:sp>
        <p:nvSpPr>
          <p:cNvPr id="402" name="Google Shape;402;p19"/>
          <p:cNvSpPr txBox="1">
            <a:spLocks noGrp="1"/>
          </p:cNvSpPr>
          <p:nvPr>
            <p:ph type="body" idx="26"/>
          </p:nvPr>
        </p:nvSpPr>
        <p:spPr>
          <a:xfrm>
            <a:off x="1043525" y="4174000"/>
            <a:ext cx="1958400" cy="959100"/>
          </a:xfrm>
          <a:prstGeom prst="rect">
            <a:avLst/>
          </a:prstGeom>
        </p:spPr>
        <p:txBody>
          <a:bodyPr spcFirstLastPara="1" wrap="square" lIns="182875" tIns="0" rIns="137150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403" name="Google Shape;403;p19"/>
          <p:cNvSpPr txBox="1">
            <a:spLocks noGrp="1"/>
          </p:cNvSpPr>
          <p:nvPr>
            <p:ph type="title" idx="27"/>
          </p:nvPr>
        </p:nvSpPr>
        <p:spPr>
          <a:xfrm>
            <a:off x="1045225" y="350525"/>
            <a:ext cx="1958400" cy="519600"/>
          </a:xfrm>
          <a:prstGeom prst="rect">
            <a:avLst/>
          </a:prstGeom>
        </p:spPr>
        <p:txBody>
          <a:bodyPr spcFirstLastPara="1" wrap="square" lIns="182875" tIns="91425" rIns="18287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>
            <a:endParaRPr/>
          </a:p>
        </p:txBody>
      </p:sp>
      <p:sp>
        <p:nvSpPr>
          <p:cNvPr id="404" name="Google Shape;404;p19"/>
          <p:cNvSpPr txBox="1">
            <a:spLocks noGrp="1"/>
          </p:cNvSpPr>
          <p:nvPr>
            <p:ph type="title" idx="28"/>
          </p:nvPr>
        </p:nvSpPr>
        <p:spPr>
          <a:xfrm>
            <a:off x="1045225" y="1945600"/>
            <a:ext cx="1958400" cy="519600"/>
          </a:xfrm>
          <a:prstGeom prst="rect">
            <a:avLst/>
          </a:prstGeom>
        </p:spPr>
        <p:txBody>
          <a:bodyPr spcFirstLastPara="1" wrap="square" lIns="182875" tIns="91425" rIns="18287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/>
            </a:lvl9pPr>
          </a:lstStyle>
          <a:p>
            <a:endParaRPr/>
          </a:p>
        </p:txBody>
      </p:sp>
      <p:sp>
        <p:nvSpPr>
          <p:cNvPr id="405" name="Google Shape;405;p19"/>
          <p:cNvSpPr txBox="1">
            <a:spLocks noGrp="1"/>
          </p:cNvSpPr>
          <p:nvPr>
            <p:ph type="body" idx="29"/>
          </p:nvPr>
        </p:nvSpPr>
        <p:spPr>
          <a:xfrm>
            <a:off x="1043513" y="962025"/>
            <a:ext cx="1958400" cy="972900"/>
          </a:xfrm>
          <a:prstGeom prst="rect">
            <a:avLst/>
          </a:prstGeom>
        </p:spPr>
        <p:txBody>
          <a:bodyPr spcFirstLastPara="1" wrap="square" lIns="182875" tIns="0" rIns="137150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olutions">
  <p:cSld name="CUSTOM_6">
    <p:bg>
      <p:bgPr>
        <a:solidFill>
          <a:schemeClr val="lt2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0"/>
          <p:cNvSpPr txBox="1">
            <a:spLocks noGrp="1"/>
          </p:cNvSpPr>
          <p:nvPr>
            <p:ph type="title"/>
          </p:nvPr>
        </p:nvSpPr>
        <p:spPr>
          <a:xfrm>
            <a:off x="5481500" y="3864550"/>
            <a:ext cx="4983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SemiBold"/>
              <a:buChar char="●"/>
              <a:defRPr sz="1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sz="1500"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sz="1500"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sz="1500"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sz="1500"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sz="1500"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sz="1500"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sz="1500"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sz="15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08" name="Google Shape;408;p20"/>
          <p:cNvSpPr txBox="1">
            <a:spLocks noGrp="1"/>
          </p:cNvSpPr>
          <p:nvPr>
            <p:ph type="title" idx="2"/>
          </p:nvPr>
        </p:nvSpPr>
        <p:spPr>
          <a:xfrm>
            <a:off x="5481500" y="1309125"/>
            <a:ext cx="4983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sz="1500" b="1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sz="1500" b="1"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sz="1500" b="1"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sz="1500" b="1"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sz="1500" b="1"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sz="1500" b="1"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sz="1500" b="1"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sz="1500" b="1"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sz="1500"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09" name="Google Shape;409;p20"/>
          <p:cNvSpPr txBox="1">
            <a:spLocks noGrp="1"/>
          </p:cNvSpPr>
          <p:nvPr>
            <p:ph type="title" idx="3"/>
          </p:nvPr>
        </p:nvSpPr>
        <p:spPr>
          <a:xfrm>
            <a:off x="5481500" y="3224825"/>
            <a:ext cx="4983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sz="1500" b="1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Inter"/>
              <a:buChar char="○"/>
              <a:defRPr sz="1500" b="1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Inter"/>
              <a:buChar char="■"/>
              <a:defRPr sz="1500" b="1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Inter"/>
              <a:buChar char="●"/>
              <a:defRPr sz="1500" b="1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Inter"/>
              <a:buChar char="○"/>
              <a:defRPr sz="1500" b="1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Inter"/>
              <a:buChar char="■"/>
              <a:defRPr sz="1500" b="1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Inter"/>
              <a:buChar char="●"/>
              <a:defRPr sz="1500" b="1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Inter"/>
              <a:buChar char="○"/>
              <a:defRPr sz="1500" b="1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Inter"/>
              <a:buChar char="■"/>
              <a:defRPr sz="1500" b="1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10" name="Google Shape;410;p20"/>
          <p:cNvSpPr txBox="1">
            <a:spLocks noGrp="1"/>
          </p:cNvSpPr>
          <p:nvPr>
            <p:ph type="title" idx="4"/>
          </p:nvPr>
        </p:nvSpPr>
        <p:spPr>
          <a:xfrm>
            <a:off x="5481500" y="2596100"/>
            <a:ext cx="498300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sz="1500" b="1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sz="1500" b="1"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sz="1500" b="1"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sz="1500" b="1"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sz="1500" b="1"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sz="1500" b="1"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sz="1500" b="1"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sz="1500" b="1"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sz="1500"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11" name="Google Shape;411;p20"/>
          <p:cNvSpPr txBox="1">
            <a:spLocks noGrp="1"/>
          </p:cNvSpPr>
          <p:nvPr>
            <p:ph type="title" idx="5"/>
          </p:nvPr>
        </p:nvSpPr>
        <p:spPr>
          <a:xfrm>
            <a:off x="5481500" y="1949300"/>
            <a:ext cx="498300" cy="6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sz="1500" b="1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sz="1500" b="1"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sz="1500" b="1"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sz="1500" b="1"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sz="1500" b="1"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sz="1500" b="1"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sz="1500" b="1"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sz="1500" b="1"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sz="1500"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12" name="Google Shape;412;p20"/>
          <p:cNvSpPr txBox="1">
            <a:spLocks noGrp="1"/>
          </p:cNvSpPr>
          <p:nvPr>
            <p:ph type="title" idx="6"/>
          </p:nvPr>
        </p:nvSpPr>
        <p:spPr>
          <a:xfrm>
            <a:off x="5481475" y="4504275"/>
            <a:ext cx="4983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sz="1500" b="1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sz="1500" b="1"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sz="1500" b="1"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sz="1500" b="1"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sz="1500" b="1"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sz="1500" b="1"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●"/>
              <a:defRPr sz="1500" b="1"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○"/>
              <a:defRPr sz="1500" b="1"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"/>
              <a:buChar char="■"/>
              <a:defRPr sz="1500"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13" name="Google Shape;413;p20"/>
          <p:cNvSpPr txBox="1">
            <a:spLocks noGrp="1"/>
          </p:cNvSpPr>
          <p:nvPr>
            <p:ph type="body" idx="1"/>
          </p:nvPr>
        </p:nvSpPr>
        <p:spPr>
          <a:xfrm>
            <a:off x="2187950" y="1307550"/>
            <a:ext cx="3181200" cy="12885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7"/>
          </p:nvPr>
        </p:nvSpPr>
        <p:spPr>
          <a:xfrm>
            <a:off x="2187950" y="3864550"/>
            <a:ext cx="3181200" cy="12792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415" name="Google Shape;415;p20"/>
          <p:cNvSpPr txBox="1">
            <a:spLocks noGrp="1"/>
          </p:cNvSpPr>
          <p:nvPr>
            <p:ph type="body" idx="8"/>
          </p:nvPr>
        </p:nvSpPr>
        <p:spPr>
          <a:xfrm>
            <a:off x="2187950" y="2596100"/>
            <a:ext cx="3181200" cy="1268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cxnSp>
        <p:nvCxnSpPr>
          <p:cNvPr id="416" name="Google Shape;416;p20"/>
          <p:cNvCxnSpPr/>
          <p:nvPr/>
        </p:nvCxnSpPr>
        <p:spPr>
          <a:xfrm rot="10800000">
            <a:off x="520175" y="1307575"/>
            <a:ext cx="8624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7" name="Google Shape;417;p20"/>
          <p:cNvSpPr txBox="1">
            <a:spLocks noGrp="1"/>
          </p:cNvSpPr>
          <p:nvPr>
            <p:ph type="subTitle" idx="9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18" name="Google Shape;418;p20"/>
          <p:cNvSpPr txBox="1">
            <a:spLocks noGrp="1"/>
          </p:cNvSpPr>
          <p:nvPr>
            <p:ph type="subTitle" idx="13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19" name="Google Shape;419;p20"/>
          <p:cNvSpPr txBox="1">
            <a:spLocks noGrp="1"/>
          </p:cNvSpPr>
          <p:nvPr>
            <p:ph type="subTitle" idx="14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cxnSp>
        <p:nvCxnSpPr>
          <p:cNvPr id="420" name="Google Shape;420;p20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1" name="Google Shape;421;p20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2" name="Google Shape;422;p20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3" name="Google Shape;423;p20"/>
          <p:cNvSpPr txBox="1">
            <a:spLocks noGrp="1"/>
          </p:cNvSpPr>
          <p:nvPr>
            <p:ph type="title" idx="15"/>
          </p:nvPr>
        </p:nvSpPr>
        <p:spPr>
          <a:xfrm flipH="1">
            <a:off x="521275" y="347825"/>
            <a:ext cx="6252600" cy="972600"/>
          </a:xfrm>
          <a:prstGeom prst="rect">
            <a:avLst/>
          </a:prstGeom>
        </p:spPr>
        <p:txBody>
          <a:bodyPr spcFirstLastPara="1" wrap="square" lIns="274300" tIns="0" rIns="91425" bIns="0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>
            <a:endParaRPr/>
          </a:p>
        </p:txBody>
      </p:sp>
      <p:sp>
        <p:nvSpPr>
          <p:cNvPr id="424" name="Google Shape;424;p20"/>
          <p:cNvSpPr txBox="1">
            <a:spLocks noGrp="1"/>
          </p:cNvSpPr>
          <p:nvPr>
            <p:ph type="title" idx="16"/>
          </p:nvPr>
        </p:nvSpPr>
        <p:spPr>
          <a:xfrm>
            <a:off x="521275" y="1307500"/>
            <a:ext cx="1666500" cy="1288500"/>
          </a:xfrm>
          <a:prstGeom prst="rect">
            <a:avLst/>
          </a:prstGeom>
        </p:spPr>
        <p:txBody>
          <a:bodyPr spcFirstLastPara="1" wrap="square" lIns="274300" tIns="0" rIns="91425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425" name="Google Shape;425;p20"/>
          <p:cNvSpPr txBox="1">
            <a:spLocks noGrp="1"/>
          </p:cNvSpPr>
          <p:nvPr>
            <p:ph type="title" idx="17"/>
          </p:nvPr>
        </p:nvSpPr>
        <p:spPr>
          <a:xfrm>
            <a:off x="521275" y="2595800"/>
            <a:ext cx="1666500" cy="1268700"/>
          </a:xfrm>
          <a:prstGeom prst="rect">
            <a:avLst/>
          </a:prstGeom>
        </p:spPr>
        <p:txBody>
          <a:bodyPr spcFirstLastPara="1" wrap="square" lIns="274300" tIns="0" rIns="91425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426" name="Google Shape;426;p20"/>
          <p:cNvSpPr txBox="1">
            <a:spLocks noGrp="1"/>
          </p:cNvSpPr>
          <p:nvPr>
            <p:ph type="title" idx="18"/>
          </p:nvPr>
        </p:nvSpPr>
        <p:spPr>
          <a:xfrm>
            <a:off x="521275" y="3866800"/>
            <a:ext cx="1666500" cy="1276800"/>
          </a:xfrm>
          <a:prstGeom prst="rect">
            <a:avLst/>
          </a:prstGeom>
        </p:spPr>
        <p:txBody>
          <a:bodyPr spcFirstLastPara="1" wrap="square" lIns="274300" tIns="0" rIns="91425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427" name="Google Shape;427;p20"/>
          <p:cNvSpPr txBox="1">
            <a:spLocks noGrp="1"/>
          </p:cNvSpPr>
          <p:nvPr>
            <p:ph type="subTitle" idx="19"/>
          </p:nvPr>
        </p:nvSpPr>
        <p:spPr>
          <a:xfrm>
            <a:off x="6092100" y="1950763"/>
            <a:ext cx="29421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8" name="Google Shape;428;p20"/>
          <p:cNvSpPr txBox="1">
            <a:spLocks noGrp="1"/>
          </p:cNvSpPr>
          <p:nvPr>
            <p:ph type="subTitle" idx="20"/>
          </p:nvPr>
        </p:nvSpPr>
        <p:spPr>
          <a:xfrm>
            <a:off x="6092100" y="2595825"/>
            <a:ext cx="2942100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9" name="Google Shape;429;p20"/>
          <p:cNvSpPr txBox="1">
            <a:spLocks noGrp="1"/>
          </p:cNvSpPr>
          <p:nvPr>
            <p:ph type="subTitle" idx="21"/>
          </p:nvPr>
        </p:nvSpPr>
        <p:spPr>
          <a:xfrm>
            <a:off x="6092100" y="3225925"/>
            <a:ext cx="29421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0" name="Google Shape;430;p20"/>
          <p:cNvSpPr txBox="1">
            <a:spLocks noGrp="1"/>
          </p:cNvSpPr>
          <p:nvPr>
            <p:ph type="subTitle" idx="22"/>
          </p:nvPr>
        </p:nvSpPr>
        <p:spPr>
          <a:xfrm>
            <a:off x="6092100" y="3863525"/>
            <a:ext cx="29421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1" name="Google Shape;431;p20"/>
          <p:cNvSpPr txBox="1">
            <a:spLocks noGrp="1"/>
          </p:cNvSpPr>
          <p:nvPr>
            <p:ph type="subTitle" idx="23"/>
          </p:nvPr>
        </p:nvSpPr>
        <p:spPr>
          <a:xfrm>
            <a:off x="6092100" y="4498790"/>
            <a:ext cx="2942100" cy="6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2" name="Google Shape;432;p20"/>
          <p:cNvSpPr txBox="1">
            <a:spLocks noGrp="1"/>
          </p:cNvSpPr>
          <p:nvPr>
            <p:ph type="subTitle" idx="24"/>
          </p:nvPr>
        </p:nvSpPr>
        <p:spPr>
          <a:xfrm>
            <a:off x="6092100" y="1305550"/>
            <a:ext cx="29421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pcoming Milestones">
  <p:cSld name="CUSTOM_7">
    <p:bg>
      <p:bgPr>
        <a:solidFill>
          <a:schemeClr val="lt2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>
            <a:spLocks noGrp="1"/>
          </p:cNvSpPr>
          <p:nvPr>
            <p:ph type="body" idx="1"/>
          </p:nvPr>
        </p:nvSpPr>
        <p:spPr>
          <a:xfrm>
            <a:off x="523425" y="3593825"/>
            <a:ext cx="1784400" cy="1241700"/>
          </a:xfrm>
          <a:prstGeom prst="rect">
            <a:avLst/>
          </a:prstGeom>
        </p:spPr>
        <p:txBody>
          <a:bodyPr spcFirstLastPara="1" wrap="square" lIns="182875" tIns="0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35" name="Google Shape;435;p21"/>
          <p:cNvSpPr txBox="1">
            <a:spLocks noGrp="1"/>
          </p:cNvSpPr>
          <p:nvPr>
            <p:ph type="title"/>
          </p:nvPr>
        </p:nvSpPr>
        <p:spPr>
          <a:xfrm>
            <a:off x="521250" y="3244950"/>
            <a:ext cx="1786500" cy="3489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436" name="Google Shape;436;p21"/>
          <p:cNvSpPr txBox="1">
            <a:spLocks noGrp="1"/>
          </p:cNvSpPr>
          <p:nvPr>
            <p:ph type="body" idx="2"/>
          </p:nvPr>
        </p:nvSpPr>
        <p:spPr>
          <a:xfrm>
            <a:off x="2679589" y="3593825"/>
            <a:ext cx="1979100" cy="1241700"/>
          </a:xfrm>
          <a:prstGeom prst="rect">
            <a:avLst/>
          </a:prstGeom>
        </p:spPr>
        <p:txBody>
          <a:bodyPr spcFirstLastPara="1" wrap="square" lIns="182875" tIns="0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37" name="Google Shape;437;p21"/>
          <p:cNvSpPr txBox="1">
            <a:spLocks noGrp="1"/>
          </p:cNvSpPr>
          <p:nvPr>
            <p:ph type="title" idx="3"/>
          </p:nvPr>
        </p:nvSpPr>
        <p:spPr>
          <a:xfrm>
            <a:off x="2677176" y="3244950"/>
            <a:ext cx="1981500" cy="3489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438" name="Google Shape;438;p21"/>
          <p:cNvSpPr txBox="1">
            <a:spLocks noGrp="1"/>
          </p:cNvSpPr>
          <p:nvPr>
            <p:ph type="body" idx="4"/>
          </p:nvPr>
        </p:nvSpPr>
        <p:spPr>
          <a:xfrm>
            <a:off x="4834747" y="3593825"/>
            <a:ext cx="1782300" cy="1241700"/>
          </a:xfrm>
          <a:prstGeom prst="rect">
            <a:avLst/>
          </a:prstGeom>
        </p:spPr>
        <p:txBody>
          <a:bodyPr spcFirstLastPara="1" wrap="square" lIns="182875" tIns="0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39" name="Google Shape;439;p21"/>
          <p:cNvSpPr txBox="1">
            <a:spLocks noGrp="1"/>
          </p:cNvSpPr>
          <p:nvPr>
            <p:ph type="title" idx="5"/>
          </p:nvPr>
        </p:nvSpPr>
        <p:spPr>
          <a:xfrm>
            <a:off x="4832575" y="3244950"/>
            <a:ext cx="1784400" cy="3489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440" name="Google Shape;440;p21"/>
          <p:cNvSpPr txBox="1">
            <a:spLocks noGrp="1"/>
          </p:cNvSpPr>
          <p:nvPr>
            <p:ph type="body" idx="6"/>
          </p:nvPr>
        </p:nvSpPr>
        <p:spPr>
          <a:xfrm>
            <a:off x="6991393" y="3593825"/>
            <a:ext cx="1778700" cy="1241700"/>
          </a:xfrm>
          <a:prstGeom prst="rect">
            <a:avLst/>
          </a:prstGeom>
        </p:spPr>
        <p:txBody>
          <a:bodyPr spcFirstLastPara="1" wrap="square" lIns="182875" tIns="0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41" name="Google Shape;441;p21"/>
          <p:cNvSpPr txBox="1">
            <a:spLocks noGrp="1"/>
          </p:cNvSpPr>
          <p:nvPr>
            <p:ph type="title" idx="7"/>
          </p:nvPr>
        </p:nvSpPr>
        <p:spPr>
          <a:xfrm>
            <a:off x="6989225" y="3244950"/>
            <a:ext cx="1780800" cy="3489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442" name="Google Shape;442;p21"/>
          <p:cNvSpPr txBox="1">
            <a:spLocks noGrp="1"/>
          </p:cNvSpPr>
          <p:nvPr>
            <p:ph type="title" idx="8"/>
          </p:nvPr>
        </p:nvSpPr>
        <p:spPr>
          <a:xfrm>
            <a:off x="1237363" y="1756250"/>
            <a:ext cx="716700" cy="2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43" name="Google Shape;443;p21"/>
          <p:cNvSpPr txBox="1">
            <a:spLocks noGrp="1"/>
          </p:cNvSpPr>
          <p:nvPr>
            <p:ph type="title" idx="9"/>
          </p:nvPr>
        </p:nvSpPr>
        <p:spPr>
          <a:xfrm>
            <a:off x="1602388" y="1308338"/>
            <a:ext cx="2149800" cy="447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21"/>
          <p:cNvSpPr txBox="1">
            <a:spLocks noGrp="1"/>
          </p:cNvSpPr>
          <p:nvPr>
            <p:ph type="title" idx="13"/>
          </p:nvPr>
        </p:nvSpPr>
        <p:spPr>
          <a:xfrm>
            <a:off x="5914438" y="1308338"/>
            <a:ext cx="2149800" cy="447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1"/>
          <p:cNvSpPr txBox="1">
            <a:spLocks noGrp="1"/>
          </p:cNvSpPr>
          <p:nvPr>
            <p:ph type="title" idx="14"/>
          </p:nvPr>
        </p:nvSpPr>
        <p:spPr>
          <a:xfrm>
            <a:off x="520175" y="1756250"/>
            <a:ext cx="716700" cy="2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46" name="Google Shape;446;p21"/>
          <p:cNvSpPr txBox="1">
            <a:spLocks noGrp="1"/>
          </p:cNvSpPr>
          <p:nvPr>
            <p:ph type="title" idx="15"/>
          </p:nvPr>
        </p:nvSpPr>
        <p:spPr>
          <a:xfrm>
            <a:off x="1953575" y="1756250"/>
            <a:ext cx="723600" cy="2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47" name="Google Shape;447;p21"/>
          <p:cNvSpPr txBox="1">
            <a:spLocks noGrp="1"/>
          </p:cNvSpPr>
          <p:nvPr>
            <p:ph type="title" idx="16"/>
          </p:nvPr>
        </p:nvSpPr>
        <p:spPr>
          <a:xfrm>
            <a:off x="2677225" y="1756250"/>
            <a:ext cx="709500" cy="2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48" name="Google Shape;448;p21"/>
          <p:cNvSpPr txBox="1">
            <a:spLocks noGrp="1"/>
          </p:cNvSpPr>
          <p:nvPr>
            <p:ph type="title" idx="17"/>
          </p:nvPr>
        </p:nvSpPr>
        <p:spPr>
          <a:xfrm>
            <a:off x="3386675" y="1756250"/>
            <a:ext cx="716700" cy="2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49" name="Google Shape;449;p21"/>
          <p:cNvSpPr txBox="1">
            <a:spLocks noGrp="1"/>
          </p:cNvSpPr>
          <p:nvPr>
            <p:ph type="title" idx="18"/>
          </p:nvPr>
        </p:nvSpPr>
        <p:spPr>
          <a:xfrm>
            <a:off x="4833800" y="1756250"/>
            <a:ext cx="716700" cy="2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50" name="Google Shape;450;p21"/>
          <p:cNvSpPr txBox="1">
            <a:spLocks noGrp="1"/>
          </p:cNvSpPr>
          <p:nvPr>
            <p:ph type="title" idx="19"/>
          </p:nvPr>
        </p:nvSpPr>
        <p:spPr>
          <a:xfrm>
            <a:off x="5549925" y="1756250"/>
            <a:ext cx="716700" cy="2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51" name="Google Shape;451;p21"/>
          <p:cNvSpPr txBox="1">
            <a:spLocks noGrp="1"/>
          </p:cNvSpPr>
          <p:nvPr>
            <p:ph type="title" idx="20"/>
          </p:nvPr>
        </p:nvSpPr>
        <p:spPr>
          <a:xfrm>
            <a:off x="6265650" y="1756250"/>
            <a:ext cx="723600" cy="2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52" name="Google Shape;452;p21"/>
          <p:cNvSpPr txBox="1">
            <a:spLocks noGrp="1"/>
          </p:cNvSpPr>
          <p:nvPr>
            <p:ph type="title" idx="21"/>
          </p:nvPr>
        </p:nvSpPr>
        <p:spPr>
          <a:xfrm>
            <a:off x="6989250" y="1756250"/>
            <a:ext cx="710700" cy="2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53" name="Google Shape;453;p21"/>
          <p:cNvSpPr txBox="1">
            <a:spLocks noGrp="1"/>
          </p:cNvSpPr>
          <p:nvPr>
            <p:ph type="title" idx="22"/>
          </p:nvPr>
        </p:nvSpPr>
        <p:spPr>
          <a:xfrm>
            <a:off x="7699825" y="1756250"/>
            <a:ext cx="716700" cy="2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54" name="Google Shape;454;p21"/>
          <p:cNvSpPr txBox="1">
            <a:spLocks noGrp="1"/>
          </p:cNvSpPr>
          <p:nvPr>
            <p:ph type="title" idx="23"/>
          </p:nvPr>
        </p:nvSpPr>
        <p:spPr>
          <a:xfrm>
            <a:off x="8416525" y="1756250"/>
            <a:ext cx="728400" cy="2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55" name="Google Shape;455;p21"/>
          <p:cNvSpPr txBox="1">
            <a:spLocks noGrp="1"/>
          </p:cNvSpPr>
          <p:nvPr>
            <p:ph type="subTitle" idx="24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456" name="Google Shape;456;p21"/>
          <p:cNvSpPr txBox="1">
            <a:spLocks noGrp="1"/>
          </p:cNvSpPr>
          <p:nvPr>
            <p:ph type="title" idx="25"/>
          </p:nvPr>
        </p:nvSpPr>
        <p:spPr>
          <a:xfrm flipH="1">
            <a:off x="524150" y="658975"/>
            <a:ext cx="8098500" cy="6486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7" name="Google Shape;457;p21"/>
          <p:cNvSpPr txBox="1">
            <a:spLocks noGrp="1"/>
          </p:cNvSpPr>
          <p:nvPr>
            <p:ph type="subTitle" idx="26"/>
          </p:nvPr>
        </p:nvSpPr>
        <p:spPr>
          <a:xfrm>
            <a:off x="523850" y="334925"/>
            <a:ext cx="8099100" cy="324000"/>
          </a:xfrm>
          <a:prstGeom prst="rect">
            <a:avLst/>
          </a:prstGeom>
        </p:spPr>
        <p:txBody>
          <a:bodyPr spcFirstLastPara="1" wrap="square" lIns="274300" tIns="91425" rIns="91425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cxnSp>
        <p:nvCxnSpPr>
          <p:cNvPr id="458" name="Google Shape;458;p21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9" name="Google Shape;459;p21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0" name="Google Shape;460;p21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1" name="Google Shape;461;p21"/>
          <p:cNvCxnSpPr/>
          <p:nvPr/>
        </p:nvCxnSpPr>
        <p:spPr>
          <a:xfrm>
            <a:off x="521250" y="1307575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2" name="Google Shape;462;p21"/>
          <p:cNvSpPr txBox="1">
            <a:spLocks noGrp="1"/>
          </p:cNvSpPr>
          <p:nvPr>
            <p:ph type="subTitle" idx="27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463" name="Google Shape;463;p21"/>
          <p:cNvSpPr txBox="1">
            <a:spLocks noGrp="1"/>
          </p:cNvSpPr>
          <p:nvPr>
            <p:ph type="subTitle" idx="28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464" name="Google Shape;464;p21"/>
          <p:cNvSpPr txBox="1">
            <a:spLocks noGrp="1"/>
          </p:cNvSpPr>
          <p:nvPr>
            <p:ph type="title" idx="29"/>
          </p:nvPr>
        </p:nvSpPr>
        <p:spPr>
          <a:xfrm>
            <a:off x="3760713" y="1308338"/>
            <a:ext cx="2149800" cy="4479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21"/>
          <p:cNvSpPr txBox="1">
            <a:spLocks noGrp="1"/>
          </p:cNvSpPr>
          <p:nvPr>
            <p:ph type="title" idx="30"/>
          </p:nvPr>
        </p:nvSpPr>
        <p:spPr>
          <a:xfrm>
            <a:off x="4103475" y="1756250"/>
            <a:ext cx="731100" cy="2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pcoming Milestones - ALT 2">
  <p:cSld name="CUSTOM_7_1">
    <p:bg>
      <p:bgPr>
        <a:solidFill>
          <a:schemeClr val="lt2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2"/>
          <p:cNvSpPr txBox="1">
            <a:spLocks noGrp="1"/>
          </p:cNvSpPr>
          <p:nvPr>
            <p:ph type="title"/>
          </p:nvPr>
        </p:nvSpPr>
        <p:spPr>
          <a:xfrm>
            <a:off x="7718738" y="1307600"/>
            <a:ext cx="714600" cy="4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68" name="Google Shape;468;p22"/>
          <p:cNvSpPr txBox="1">
            <a:spLocks noGrp="1"/>
          </p:cNvSpPr>
          <p:nvPr>
            <p:ph type="title" idx="2"/>
          </p:nvPr>
        </p:nvSpPr>
        <p:spPr>
          <a:xfrm>
            <a:off x="8433150" y="1307600"/>
            <a:ext cx="714600" cy="4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69" name="Google Shape;469;p22"/>
          <p:cNvSpPr txBox="1">
            <a:spLocks noGrp="1"/>
          </p:cNvSpPr>
          <p:nvPr>
            <p:ph type="title" idx="3"/>
          </p:nvPr>
        </p:nvSpPr>
        <p:spPr>
          <a:xfrm>
            <a:off x="4860825" y="1307600"/>
            <a:ext cx="714600" cy="4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70" name="Google Shape;470;p22"/>
          <p:cNvSpPr txBox="1">
            <a:spLocks noGrp="1"/>
          </p:cNvSpPr>
          <p:nvPr>
            <p:ph type="title" idx="4"/>
          </p:nvPr>
        </p:nvSpPr>
        <p:spPr>
          <a:xfrm>
            <a:off x="5575238" y="1307600"/>
            <a:ext cx="714600" cy="4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71" name="Google Shape;471;p22"/>
          <p:cNvSpPr txBox="1">
            <a:spLocks noGrp="1"/>
          </p:cNvSpPr>
          <p:nvPr>
            <p:ph type="title" idx="5"/>
          </p:nvPr>
        </p:nvSpPr>
        <p:spPr>
          <a:xfrm>
            <a:off x="6289688" y="1307600"/>
            <a:ext cx="714600" cy="4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72" name="Google Shape;472;p22"/>
          <p:cNvSpPr txBox="1">
            <a:spLocks noGrp="1"/>
          </p:cNvSpPr>
          <p:nvPr>
            <p:ph type="title" idx="6"/>
          </p:nvPr>
        </p:nvSpPr>
        <p:spPr>
          <a:xfrm>
            <a:off x="7004100" y="1307600"/>
            <a:ext cx="714600" cy="4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None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None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73" name="Google Shape;473;p22"/>
          <p:cNvSpPr txBox="1">
            <a:spLocks noGrp="1"/>
          </p:cNvSpPr>
          <p:nvPr>
            <p:ph type="title" idx="7"/>
          </p:nvPr>
        </p:nvSpPr>
        <p:spPr>
          <a:xfrm>
            <a:off x="2709475" y="1307850"/>
            <a:ext cx="806700" cy="437700"/>
          </a:xfrm>
          <a:prstGeom prst="rect">
            <a:avLst/>
          </a:prstGeom>
        </p:spPr>
        <p:txBody>
          <a:bodyPr spcFirstLastPara="1" wrap="square" lIns="13715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4" name="Google Shape;474;p22"/>
          <p:cNvSpPr txBox="1">
            <a:spLocks noGrp="1"/>
          </p:cNvSpPr>
          <p:nvPr>
            <p:ph type="title" idx="8"/>
          </p:nvPr>
        </p:nvSpPr>
        <p:spPr>
          <a:xfrm>
            <a:off x="3516175" y="1307575"/>
            <a:ext cx="1344600" cy="438000"/>
          </a:xfrm>
          <a:prstGeom prst="rect">
            <a:avLst/>
          </a:prstGeom>
        </p:spPr>
        <p:txBody>
          <a:bodyPr spcFirstLastPara="1" wrap="square" lIns="13715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5" name="Google Shape;475;p22"/>
          <p:cNvSpPr txBox="1">
            <a:spLocks noGrp="1"/>
          </p:cNvSpPr>
          <p:nvPr>
            <p:ph type="subTitle" idx="1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476" name="Google Shape;476;p22"/>
          <p:cNvSpPr txBox="1">
            <a:spLocks noGrp="1"/>
          </p:cNvSpPr>
          <p:nvPr>
            <p:ph type="title" idx="9"/>
          </p:nvPr>
        </p:nvSpPr>
        <p:spPr>
          <a:xfrm flipH="1">
            <a:off x="524150" y="658975"/>
            <a:ext cx="8098500" cy="6486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7" name="Google Shape;477;p22"/>
          <p:cNvSpPr txBox="1">
            <a:spLocks noGrp="1"/>
          </p:cNvSpPr>
          <p:nvPr>
            <p:ph type="subTitle" idx="13"/>
          </p:nvPr>
        </p:nvSpPr>
        <p:spPr>
          <a:xfrm>
            <a:off x="523850" y="334925"/>
            <a:ext cx="8099100" cy="324000"/>
          </a:xfrm>
          <a:prstGeom prst="rect">
            <a:avLst/>
          </a:prstGeom>
        </p:spPr>
        <p:txBody>
          <a:bodyPr spcFirstLastPara="1" wrap="square" lIns="274300" tIns="91425" rIns="91425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cxnSp>
        <p:nvCxnSpPr>
          <p:cNvPr id="478" name="Google Shape;478;p22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9" name="Google Shape;479;p22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0" name="Google Shape;480;p22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1" name="Google Shape;481;p22"/>
          <p:cNvSpPr txBox="1">
            <a:spLocks noGrp="1"/>
          </p:cNvSpPr>
          <p:nvPr>
            <p:ph type="subTitle" idx="14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482" name="Google Shape;482;p22"/>
          <p:cNvSpPr txBox="1">
            <a:spLocks noGrp="1"/>
          </p:cNvSpPr>
          <p:nvPr>
            <p:ph type="subTitle" idx="15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483" name="Google Shape;483;p22"/>
          <p:cNvSpPr/>
          <p:nvPr/>
        </p:nvSpPr>
        <p:spPr>
          <a:xfrm rot="-5400000">
            <a:off x="1615375" y="2839725"/>
            <a:ext cx="2994900" cy="806700"/>
          </a:xfrm>
          <a:prstGeom prst="roundRect">
            <a:avLst>
              <a:gd name="adj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484" name="Google Shape;484;p22"/>
          <p:cNvSpPr>
            <a:spLocks noGrp="1"/>
          </p:cNvSpPr>
          <p:nvPr>
            <p:ph type="pic" idx="16"/>
          </p:nvPr>
        </p:nvSpPr>
        <p:spPr>
          <a:xfrm>
            <a:off x="2874250" y="1809100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85" name="Google Shape;485;p22"/>
          <p:cNvSpPr txBox="1">
            <a:spLocks noGrp="1"/>
          </p:cNvSpPr>
          <p:nvPr>
            <p:ph type="title" idx="17"/>
          </p:nvPr>
        </p:nvSpPr>
        <p:spPr>
          <a:xfrm>
            <a:off x="521250" y="1745775"/>
            <a:ext cx="2188200" cy="332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486" name="Google Shape;486;p22"/>
          <p:cNvSpPr txBox="1">
            <a:spLocks noGrp="1"/>
          </p:cNvSpPr>
          <p:nvPr>
            <p:ph type="title" idx="18"/>
          </p:nvPr>
        </p:nvSpPr>
        <p:spPr>
          <a:xfrm>
            <a:off x="521250" y="2078575"/>
            <a:ext cx="2188200" cy="332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87" name="Google Shape;487;p22"/>
          <p:cNvSpPr txBox="1">
            <a:spLocks noGrp="1"/>
          </p:cNvSpPr>
          <p:nvPr>
            <p:ph type="title" idx="19"/>
          </p:nvPr>
        </p:nvSpPr>
        <p:spPr>
          <a:xfrm>
            <a:off x="521250" y="2411363"/>
            <a:ext cx="2188200" cy="332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88" name="Google Shape;488;p22"/>
          <p:cNvSpPr txBox="1">
            <a:spLocks noGrp="1"/>
          </p:cNvSpPr>
          <p:nvPr>
            <p:ph type="title" idx="20"/>
          </p:nvPr>
        </p:nvSpPr>
        <p:spPr>
          <a:xfrm>
            <a:off x="521250" y="2744163"/>
            <a:ext cx="2188200" cy="332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89" name="Google Shape;489;p22"/>
          <p:cNvSpPr txBox="1">
            <a:spLocks noGrp="1"/>
          </p:cNvSpPr>
          <p:nvPr>
            <p:ph type="title" idx="21"/>
          </p:nvPr>
        </p:nvSpPr>
        <p:spPr>
          <a:xfrm>
            <a:off x="521250" y="3078575"/>
            <a:ext cx="2188200" cy="332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490" name="Google Shape;490;p22"/>
          <p:cNvSpPr txBox="1">
            <a:spLocks noGrp="1"/>
          </p:cNvSpPr>
          <p:nvPr>
            <p:ph type="title" idx="22"/>
          </p:nvPr>
        </p:nvSpPr>
        <p:spPr>
          <a:xfrm>
            <a:off x="521250" y="3409725"/>
            <a:ext cx="2188200" cy="332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91" name="Google Shape;491;p22"/>
          <p:cNvSpPr txBox="1">
            <a:spLocks noGrp="1"/>
          </p:cNvSpPr>
          <p:nvPr>
            <p:ph type="title" idx="23"/>
          </p:nvPr>
        </p:nvSpPr>
        <p:spPr>
          <a:xfrm>
            <a:off x="521250" y="3742513"/>
            <a:ext cx="2188200" cy="332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92" name="Google Shape;492;p22"/>
          <p:cNvSpPr txBox="1">
            <a:spLocks noGrp="1"/>
          </p:cNvSpPr>
          <p:nvPr>
            <p:ph type="title" idx="24"/>
          </p:nvPr>
        </p:nvSpPr>
        <p:spPr>
          <a:xfrm>
            <a:off x="521250" y="4075313"/>
            <a:ext cx="2188200" cy="332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93" name="Google Shape;493;p22"/>
          <p:cNvSpPr txBox="1">
            <a:spLocks noGrp="1"/>
          </p:cNvSpPr>
          <p:nvPr>
            <p:ph type="title" idx="25"/>
          </p:nvPr>
        </p:nvSpPr>
        <p:spPr>
          <a:xfrm>
            <a:off x="521250" y="4408125"/>
            <a:ext cx="2188200" cy="3327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494" name="Google Shape;494;p22"/>
          <p:cNvSpPr>
            <a:spLocks noGrp="1"/>
          </p:cNvSpPr>
          <p:nvPr>
            <p:ph type="pic" idx="26"/>
          </p:nvPr>
        </p:nvSpPr>
        <p:spPr>
          <a:xfrm>
            <a:off x="3146200" y="1809100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5" name="Google Shape;495;p22"/>
          <p:cNvSpPr>
            <a:spLocks noGrp="1"/>
          </p:cNvSpPr>
          <p:nvPr>
            <p:ph type="pic" idx="27"/>
          </p:nvPr>
        </p:nvSpPr>
        <p:spPr>
          <a:xfrm>
            <a:off x="2874250" y="2139875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6" name="Google Shape;496;p22"/>
          <p:cNvSpPr>
            <a:spLocks noGrp="1"/>
          </p:cNvSpPr>
          <p:nvPr>
            <p:ph type="pic" idx="28"/>
          </p:nvPr>
        </p:nvSpPr>
        <p:spPr>
          <a:xfrm>
            <a:off x="3146200" y="2139875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7" name="Google Shape;497;p22"/>
          <p:cNvSpPr>
            <a:spLocks noGrp="1"/>
          </p:cNvSpPr>
          <p:nvPr>
            <p:ph type="pic" idx="29"/>
          </p:nvPr>
        </p:nvSpPr>
        <p:spPr>
          <a:xfrm>
            <a:off x="2874250" y="2470650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8" name="Google Shape;498;p22"/>
          <p:cNvSpPr>
            <a:spLocks noGrp="1"/>
          </p:cNvSpPr>
          <p:nvPr>
            <p:ph type="pic" idx="30"/>
          </p:nvPr>
        </p:nvSpPr>
        <p:spPr>
          <a:xfrm>
            <a:off x="2874250" y="2785775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9" name="Google Shape;499;p22"/>
          <p:cNvSpPr>
            <a:spLocks noGrp="1"/>
          </p:cNvSpPr>
          <p:nvPr>
            <p:ph type="pic" idx="31"/>
          </p:nvPr>
        </p:nvSpPr>
        <p:spPr>
          <a:xfrm>
            <a:off x="2874250" y="3140725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0" name="Google Shape;500;p22"/>
          <p:cNvSpPr>
            <a:spLocks noGrp="1"/>
          </p:cNvSpPr>
          <p:nvPr>
            <p:ph type="pic" idx="32"/>
          </p:nvPr>
        </p:nvSpPr>
        <p:spPr>
          <a:xfrm>
            <a:off x="3146200" y="3140725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1" name="Google Shape;501;p22"/>
          <p:cNvSpPr>
            <a:spLocks noGrp="1"/>
          </p:cNvSpPr>
          <p:nvPr>
            <p:ph type="pic" idx="33"/>
          </p:nvPr>
        </p:nvSpPr>
        <p:spPr>
          <a:xfrm>
            <a:off x="2874250" y="3468663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2" name="Google Shape;502;p22"/>
          <p:cNvSpPr>
            <a:spLocks noGrp="1"/>
          </p:cNvSpPr>
          <p:nvPr>
            <p:ph type="pic" idx="34"/>
          </p:nvPr>
        </p:nvSpPr>
        <p:spPr>
          <a:xfrm>
            <a:off x="2874250" y="3806350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3" name="Google Shape;503;p22"/>
          <p:cNvSpPr>
            <a:spLocks noGrp="1"/>
          </p:cNvSpPr>
          <p:nvPr>
            <p:ph type="pic" idx="35"/>
          </p:nvPr>
        </p:nvSpPr>
        <p:spPr>
          <a:xfrm>
            <a:off x="3146200" y="3806350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4" name="Google Shape;504;p22"/>
          <p:cNvSpPr>
            <a:spLocks noGrp="1"/>
          </p:cNvSpPr>
          <p:nvPr>
            <p:ph type="pic" idx="36"/>
          </p:nvPr>
        </p:nvSpPr>
        <p:spPr>
          <a:xfrm>
            <a:off x="2874250" y="4134025"/>
            <a:ext cx="205200" cy="20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5" name="Google Shape;505;p22"/>
          <p:cNvSpPr>
            <a:spLocks noGrp="1"/>
          </p:cNvSpPr>
          <p:nvPr>
            <p:ph type="pic" idx="37"/>
          </p:nvPr>
        </p:nvSpPr>
        <p:spPr>
          <a:xfrm>
            <a:off x="2874250" y="4471963"/>
            <a:ext cx="205200" cy="205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ALT 3">
  <p:cSld name="BLANK_1_1_1_1_1_1_1_1_1_1_1_2_1">
    <p:bg>
      <p:bgPr>
        <a:solidFill>
          <a:schemeClr val="dk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3"/>
          <p:cNvSpPr txBox="1">
            <a:spLocks noGrp="1"/>
          </p:cNvSpPr>
          <p:nvPr>
            <p:ph type="title"/>
          </p:nvPr>
        </p:nvSpPr>
        <p:spPr>
          <a:xfrm>
            <a:off x="2952000" y="2343725"/>
            <a:ext cx="3918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0" rIns="91425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08" name="Google Shape;508;p23"/>
          <p:cNvSpPr txBox="1">
            <a:spLocks noGrp="1"/>
          </p:cNvSpPr>
          <p:nvPr>
            <p:ph type="title" idx="2"/>
          </p:nvPr>
        </p:nvSpPr>
        <p:spPr>
          <a:xfrm>
            <a:off x="1042650" y="2343725"/>
            <a:ext cx="3918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0" rIns="91425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09" name="Google Shape;509;p23"/>
          <p:cNvSpPr txBox="1">
            <a:spLocks noGrp="1"/>
          </p:cNvSpPr>
          <p:nvPr>
            <p:ph type="title" idx="3"/>
          </p:nvPr>
        </p:nvSpPr>
        <p:spPr>
          <a:xfrm>
            <a:off x="4867800" y="2343725"/>
            <a:ext cx="3918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0" rIns="91425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10" name="Google Shape;510;p23"/>
          <p:cNvSpPr txBox="1">
            <a:spLocks noGrp="1"/>
          </p:cNvSpPr>
          <p:nvPr>
            <p:ph type="title" idx="4"/>
          </p:nvPr>
        </p:nvSpPr>
        <p:spPr>
          <a:xfrm>
            <a:off x="6772025" y="2343725"/>
            <a:ext cx="3918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0" rIns="91425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 SemiBold"/>
              <a:buNone/>
              <a:defRPr sz="12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11" name="Google Shape;511;p23"/>
          <p:cNvSpPr txBox="1">
            <a:spLocks noGrp="1"/>
          </p:cNvSpPr>
          <p:nvPr>
            <p:ph type="subTitle" idx="1"/>
          </p:nvPr>
        </p:nvSpPr>
        <p:spPr>
          <a:xfrm>
            <a:off x="2951438" y="2726250"/>
            <a:ext cx="1910700" cy="642300"/>
          </a:xfrm>
          <a:prstGeom prst="rect">
            <a:avLst/>
          </a:prstGeom>
        </p:spPr>
        <p:txBody>
          <a:bodyPr spcFirstLastPara="1" wrap="square" lIns="274300" tIns="182875" rIns="18287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512" name="Google Shape;512;p23"/>
          <p:cNvSpPr txBox="1">
            <a:spLocks noGrp="1"/>
          </p:cNvSpPr>
          <p:nvPr>
            <p:ph type="body" idx="5"/>
          </p:nvPr>
        </p:nvSpPr>
        <p:spPr>
          <a:xfrm>
            <a:off x="2953650" y="3368600"/>
            <a:ext cx="1910700" cy="1290900"/>
          </a:xfrm>
          <a:prstGeom prst="rect">
            <a:avLst/>
          </a:prstGeom>
        </p:spPr>
        <p:txBody>
          <a:bodyPr spcFirstLastPara="1" wrap="square" lIns="274300" tIns="0" rIns="182875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3" name="Google Shape;513;p23"/>
          <p:cNvSpPr txBox="1">
            <a:spLocks noGrp="1"/>
          </p:cNvSpPr>
          <p:nvPr>
            <p:ph type="subTitle" idx="6"/>
          </p:nvPr>
        </p:nvSpPr>
        <p:spPr>
          <a:xfrm>
            <a:off x="1042088" y="2726250"/>
            <a:ext cx="1910700" cy="642300"/>
          </a:xfrm>
          <a:prstGeom prst="rect">
            <a:avLst/>
          </a:prstGeom>
        </p:spPr>
        <p:txBody>
          <a:bodyPr spcFirstLastPara="1" wrap="square" lIns="274300" tIns="182875" rIns="18287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514" name="Google Shape;514;p23"/>
          <p:cNvSpPr txBox="1">
            <a:spLocks noGrp="1"/>
          </p:cNvSpPr>
          <p:nvPr>
            <p:ph type="subTitle" idx="7"/>
          </p:nvPr>
        </p:nvSpPr>
        <p:spPr>
          <a:xfrm>
            <a:off x="4867238" y="2726250"/>
            <a:ext cx="1910700" cy="642300"/>
          </a:xfrm>
          <a:prstGeom prst="rect">
            <a:avLst/>
          </a:prstGeom>
        </p:spPr>
        <p:txBody>
          <a:bodyPr spcFirstLastPara="1" wrap="square" lIns="274300" tIns="182875" rIns="18287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515" name="Google Shape;515;p23"/>
          <p:cNvSpPr txBox="1">
            <a:spLocks noGrp="1"/>
          </p:cNvSpPr>
          <p:nvPr>
            <p:ph type="body" idx="8"/>
          </p:nvPr>
        </p:nvSpPr>
        <p:spPr>
          <a:xfrm>
            <a:off x="1044300" y="3368600"/>
            <a:ext cx="1910700" cy="1290900"/>
          </a:xfrm>
          <a:prstGeom prst="rect">
            <a:avLst/>
          </a:prstGeom>
        </p:spPr>
        <p:txBody>
          <a:bodyPr spcFirstLastPara="1" wrap="square" lIns="274300" tIns="0" rIns="182875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3"/>
          <p:cNvSpPr txBox="1">
            <a:spLocks noGrp="1"/>
          </p:cNvSpPr>
          <p:nvPr>
            <p:ph type="body" idx="9"/>
          </p:nvPr>
        </p:nvSpPr>
        <p:spPr>
          <a:xfrm>
            <a:off x="4869450" y="3368600"/>
            <a:ext cx="1910700" cy="1290900"/>
          </a:xfrm>
          <a:prstGeom prst="rect">
            <a:avLst/>
          </a:prstGeom>
        </p:spPr>
        <p:txBody>
          <a:bodyPr spcFirstLastPara="1" wrap="square" lIns="274300" tIns="0" rIns="182875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23"/>
          <p:cNvSpPr txBox="1">
            <a:spLocks noGrp="1"/>
          </p:cNvSpPr>
          <p:nvPr>
            <p:ph type="subTitle" idx="13"/>
          </p:nvPr>
        </p:nvSpPr>
        <p:spPr>
          <a:xfrm>
            <a:off x="6771474" y="2726250"/>
            <a:ext cx="1846800" cy="642300"/>
          </a:xfrm>
          <a:prstGeom prst="rect">
            <a:avLst/>
          </a:prstGeom>
        </p:spPr>
        <p:txBody>
          <a:bodyPr spcFirstLastPara="1" wrap="square" lIns="274300" tIns="182875" rIns="18287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Medium"/>
              <a:buNone/>
              <a:defRPr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518" name="Google Shape;518;p23"/>
          <p:cNvSpPr txBox="1">
            <a:spLocks noGrp="1"/>
          </p:cNvSpPr>
          <p:nvPr>
            <p:ph type="body" idx="14"/>
          </p:nvPr>
        </p:nvSpPr>
        <p:spPr>
          <a:xfrm>
            <a:off x="6773613" y="3368600"/>
            <a:ext cx="1846800" cy="1290900"/>
          </a:xfrm>
          <a:prstGeom prst="rect">
            <a:avLst/>
          </a:prstGeom>
        </p:spPr>
        <p:txBody>
          <a:bodyPr spcFirstLastPara="1" wrap="square" lIns="274300" tIns="0" rIns="182875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9" name="Google Shape;519;p23"/>
          <p:cNvSpPr txBox="1">
            <a:spLocks noGrp="1"/>
          </p:cNvSpPr>
          <p:nvPr>
            <p:ph type="subTitle" idx="15"/>
          </p:nvPr>
        </p:nvSpPr>
        <p:spPr>
          <a:xfrm>
            <a:off x="1041050" y="334925"/>
            <a:ext cx="5726100" cy="329700"/>
          </a:xfrm>
          <a:prstGeom prst="rect">
            <a:avLst/>
          </a:prstGeom>
        </p:spPr>
        <p:txBody>
          <a:bodyPr spcFirstLastPara="1" wrap="square" lIns="274300" tIns="91425" rIns="91425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20" name="Google Shape;520;p23"/>
          <p:cNvSpPr txBox="1">
            <a:spLocks noGrp="1"/>
          </p:cNvSpPr>
          <p:nvPr>
            <p:ph type="subTitle" idx="16"/>
          </p:nvPr>
        </p:nvSpPr>
        <p:spPr>
          <a:xfrm>
            <a:off x="104070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1" name="Google Shape;521;p23"/>
          <p:cNvSpPr txBox="1">
            <a:spLocks noGrp="1"/>
          </p:cNvSpPr>
          <p:nvPr>
            <p:ph type="subTitle" idx="17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2" name="Google Shape;522;p23"/>
          <p:cNvSpPr txBox="1">
            <a:spLocks noGrp="1"/>
          </p:cNvSpPr>
          <p:nvPr>
            <p:ph type="subTitle" idx="18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523" name="Google Shape;523;p23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4" name="Google Shape;524;p23"/>
          <p:cNvSpPr txBox="1">
            <a:spLocks noGrp="1"/>
          </p:cNvSpPr>
          <p:nvPr>
            <p:ph type="title" idx="19"/>
          </p:nvPr>
        </p:nvSpPr>
        <p:spPr>
          <a:xfrm flipH="1">
            <a:off x="1046200" y="772500"/>
            <a:ext cx="5726100" cy="15711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ing slide" userDrawn="1">
  <p:cSld name="CUSTOM_8">
    <p:bg>
      <p:bgPr>
        <a:solidFill>
          <a:schemeClr val="bg1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19;p85">
            <a:extLst>
              <a:ext uri="{FF2B5EF4-FFF2-40B4-BE49-F238E27FC236}">
                <a16:creationId xmlns:a16="http://schemas.microsoft.com/office/drawing/2014/main" id="{E156CE74-E2A5-822A-8192-1E09A04A8B3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773700" y="-175"/>
            <a:ext cx="1848900" cy="335100"/>
          </a:xfrm>
          <a:prstGeom prst="rect">
            <a:avLst/>
          </a:prstGeom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2743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" name="Google Shape;1520;p85">
            <a:extLst>
              <a:ext uri="{FF2B5EF4-FFF2-40B4-BE49-F238E27FC236}">
                <a16:creationId xmlns:a16="http://schemas.microsoft.com/office/drawing/2014/main" id="{3FE5FAB4-1898-6DDA-AD9D-009E0CFE5646}"/>
              </a:ext>
            </a:extLst>
          </p:cNvPr>
          <p:cNvSpPr txBox="1">
            <a:spLocks/>
          </p:cNvSpPr>
          <p:nvPr userDrawn="1"/>
        </p:nvSpPr>
        <p:spPr>
          <a:xfrm>
            <a:off x="1042100" y="-175"/>
            <a:ext cx="29301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" sz="10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002     </a:t>
            </a:r>
          </a:p>
        </p:txBody>
      </p:sp>
      <p:sp>
        <p:nvSpPr>
          <p:cNvPr id="4" name="Google Shape;1521;p85">
            <a:extLst>
              <a:ext uri="{FF2B5EF4-FFF2-40B4-BE49-F238E27FC236}">
                <a16:creationId xmlns:a16="http://schemas.microsoft.com/office/drawing/2014/main" id="{3AE192E0-A6DA-69A8-5363-006B846B369A}"/>
              </a:ext>
            </a:extLst>
          </p:cNvPr>
          <p:cNvSpPr txBox="1">
            <a:spLocks/>
          </p:cNvSpPr>
          <p:nvPr userDrawn="1"/>
        </p:nvSpPr>
        <p:spPr>
          <a:xfrm>
            <a:off x="4100125" y="-175"/>
            <a:ext cx="2672100" cy="33510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2743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r">
              <a:buFont typeface="Inter"/>
              <a:buNone/>
            </a:pPr>
            <a:r>
              <a:rPr lang="en" sz="1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Google Shape;1538;p85">
            <a:extLst>
              <a:ext uri="{FF2B5EF4-FFF2-40B4-BE49-F238E27FC236}">
                <a16:creationId xmlns:a16="http://schemas.microsoft.com/office/drawing/2014/main" id="{D49E255A-AC10-DE50-A3E7-898F0ACDE582}"/>
              </a:ext>
            </a:extLst>
          </p:cNvPr>
          <p:cNvSpPr txBox="1">
            <a:spLocks noGrp="1"/>
          </p:cNvSpPr>
          <p:nvPr>
            <p:ph type="body" idx="26"/>
          </p:nvPr>
        </p:nvSpPr>
        <p:spPr>
          <a:xfrm>
            <a:off x="1300123" y="586575"/>
            <a:ext cx="2556000" cy="71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250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6" name="Google Shape;1522;p85">
            <a:extLst>
              <a:ext uri="{FF2B5EF4-FFF2-40B4-BE49-F238E27FC236}">
                <a16:creationId xmlns:a16="http://schemas.microsoft.com/office/drawing/2014/main" id="{4AA0C4B5-497B-1B73-D06A-CE2B9E043EA3}"/>
              </a:ext>
            </a:extLst>
          </p:cNvPr>
          <p:cNvCxnSpPr/>
          <p:nvPr userDrawn="1"/>
        </p:nvCxnSpPr>
        <p:spPr>
          <a:xfrm>
            <a:off x="1045950" y="334900"/>
            <a:ext cx="80985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" name="Google Shape;1523;p85">
            <a:extLst>
              <a:ext uri="{FF2B5EF4-FFF2-40B4-BE49-F238E27FC236}">
                <a16:creationId xmlns:a16="http://schemas.microsoft.com/office/drawing/2014/main" id="{B8E165CC-4A1C-C8D7-4088-BE5E977A5988}"/>
              </a:ext>
            </a:extLst>
          </p:cNvPr>
          <p:cNvCxnSpPr/>
          <p:nvPr userDrawn="1"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1524;p85">
            <a:extLst>
              <a:ext uri="{FF2B5EF4-FFF2-40B4-BE49-F238E27FC236}">
                <a16:creationId xmlns:a16="http://schemas.microsoft.com/office/drawing/2014/main" id="{8DDF85EA-0513-BCAF-5E08-726619B0195E}"/>
              </a:ext>
            </a:extLst>
          </p:cNvPr>
          <p:cNvCxnSpPr/>
          <p:nvPr userDrawn="1"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" name="Google Shape;1525;p85">
            <a:extLst>
              <a:ext uri="{FF2B5EF4-FFF2-40B4-BE49-F238E27FC236}">
                <a16:creationId xmlns:a16="http://schemas.microsoft.com/office/drawing/2014/main" id="{155B81AB-F195-E4C6-AC14-7C4BA19E8B5C}"/>
              </a:ext>
            </a:extLst>
          </p:cNvPr>
          <p:cNvGrpSpPr/>
          <p:nvPr userDrawn="1"/>
        </p:nvGrpSpPr>
        <p:grpSpPr>
          <a:xfrm rot="5400000">
            <a:off x="596727" y="696173"/>
            <a:ext cx="369896" cy="333900"/>
            <a:chOff x="96076" y="654376"/>
            <a:chExt cx="369896" cy="333900"/>
          </a:xfrm>
        </p:grpSpPr>
        <p:cxnSp>
          <p:nvCxnSpPr>
            <p:cNvPr id="10" name="Google Shape;1526;p85">
              <a:extLst>
                <a:ext uri="{FF2B5EF4-FFF2-40B4-BE49-F238E27FC236}">
                  <a16:creationId xmlns:a16="http://schemas.microsoft.com/office/drawing/2014/main" id="{10C23ACE-4F81-F53F-3D0C-E7DDEEBC9B2A}"/>
                </a:ext>
              </a:extLst>
            </p:cNvPr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" name="Google Shape;1527;p85">
              <a:extLst>
                <a:ext uri="{FF2B5EF4-FFF2-40B4-BE49-F238E27FC236}">
                  <a16:creationId xmlns:a16="http://schemas.microsoft.com/office/drawing/2014/main" id="{09B67E6E-EC4D-F101-4003-F260FC851201}"/>
                </a:ext>
              </a:extLst>
            </p:cNvPr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" name="Google Shape;1528;p85">
              <a:extLst>
                <a:ext uri="{FF2B5EF4-FFF2-40B4-BE49-F238E27FC236}">
                  <a16:creationId xmlns:a16="http://schemas.microsoft.com/office/drawing/2014/main" id="{BEC247E7-B4AC-507F-C8D1-669FD4852DB1}"/>
                </a:ext>
              </a:extLst>
            </p:cNvPr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13" name="Google Shape;1529;p85">
            <a:extLst>
              <a:ext uri="{FF2B5EF4-FFF2-40B4-BE49-F238E27FC236}">
                <a16:creationId xmlns:a16="http://schemas.microsoft.com/office/drawing/2014/main" id="{FC8790BD-E99B-5FCA-450B-8E813013ED25}"/>
              </a:ext>
            </a:extLst>
          </p:cNvPr>
          <p:cNvCxnSpPr/>
          <p:nvPr userDrawn="1"/>
        </p:nvCxnSpPr>
        <p:spPr>
          <a:xfrm>
            <a:off x="4100125" y="334925"/>
            <a:ext cx="0" cy="42171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530;p85">
            <a:extLst>
              <a:ext uri="{FF2B5EF4-FFF2-40B4-BE49-F238E27FC236}">
                <a16:creationId xmlns:a16="http://schemas.microsoft.com/office/drawing/2014/main" id="{FE4C0B61-5981-50A7-99EB-57742800DE1B}"/>
              </a:ext>
            </a:extLst>
          </p:cNvPr>
          <p:cNvSpPr txBox="1"/>
          <p:nvPr userDrawn="1"/>
        </p:nvSpPr>
        <p:spPr>
          <a:xfrm>
            <a:off x="1250650" y="2690013"/>
            <a:ext cx="2640900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Manrope"/>
                <a:ea typeface="Manrope"/>
                <a:cs typeface="Manrope"/>
                <a:sym typeface="Manrope"/>
              </a:rPr>
              <a:t>Lorem ipsum dolor sit amet.</a:t>
            </a:r>
            <a:endParaRPr sz="1000" b="1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anrope"/>
              <a:buChar char="●"/>
            </a:pPr>
            <a:r>
              <a:rPr lang="en" sz="1000">
                <a:latin typeface="Manrope"/>
                <a:ea typeface="Manrope"/>
                <a:cs typeface="Manrope"/>
                <a:sym typeface="Manrope"/>
              </a:rPr>
              <a:t>Lorem ipsum dolor sit amet, consectetur</a:t>
            </a:r>
            <a:endParaRPr sz="1000"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anrope"/>
              <a:buChar char="●"/>
            </a:pPr>
            <a:r>
              <a:rPr lang="en" sz="1000">
                <a:latin typeface="Manrope"/>
                <a:ea typeface="Manrope"/>
                <a:cs typeface="Manrope"/>
                <a:sym typeface="Manrope"/>
              </a:rPr>
              <a:t>Lorem ipsum dolor sit amet, consectetur</a:t>
            </a:r>
            <a:endParaRPr sz="1000"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anrope"/>
              <a:buChar char="●"/>
            </a:pPr>
            <a:r>
              <a:rPr lang="en" sz="1000">
                <a:latin typeface="Manrope"/>
                <a:ea typeface="Manrope"/>
                <a:cs typeface="Manrope"/>
                <a:sym typeface="Manrope"/>
              </a:rPr>
              <a:t>Lorem ipsum dolor sit amet, consectetur</a:t>
            </a:r>
            <a:endParaRPr sz="1000"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15" name="Google Shape;1531;p85">
            <a:extLst>
              <a:ext uri="{FF2B5EF4-FFF2-40B4-BE49-F238E27FC236}">
                <a16:creationId xmlns:a16="http://schemas.microsoft.com/office/drawing/2014/main" id="{2046E23F-A989-65C5-325B-79C0BDDB39C7}"/>
              </a:ext>
            </a:extLst>
          </p:cNvPr>
          <p:cNvCxnSpPr/>
          <p:nvPr userDrawn="1"/>
        </p:nvCxnSpPr>
        <p:spPr>
          <a:xfrm>
            <a:off x="1042100" y="4544075"/>
            <a:ext cx="81399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532;p85">
            <a:extLst>
              <a:ext uri="{FF2B5EF4-FFF2-40B4-BE49-F238E27FC236}">
                <a16:creationId xmlns:a16="http://schemas.microsoft.com/office/drawing/2014/main" id="{EFB18B72-751E-AE7E-20FA-B96B3F8B3839}"/>
              </a:ext>
            </a:extLst>
          </p:cNvPr>
          <p:cNvSpPr txBox="1"/>
          <p:nvPr userDrawn="1"/>
        </p:nvSpPr>
        <p:spPr>
          <a:xfrm>
            <a:off x="3856063" y="127150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7" name="Google Shape;1533;p85">
            <a:extLst>
              <a:ext uri="{FF2B5EF4-FFF2-40B4-BE49-F238E27FC236}">
                <a16:creationId xmlns:a16="http://schemas.microsoft.com/office/drawing/2014/main" id="{E768EDDF-98ED-CDEE-BEDC-2FD9ADD4FCAA}"/>
              </a:ext>
            </a:extLst>
          </p:cNvPr>
          <p:cNvSpPr txBox="1"/>
          <p:nvPr userDrawn="1"/>
        </p:nvSpPr>
        <p:spPr>
          <a:xfrm>
            <a:off x="8379913" y="120350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8" name="Google Shape;1534;p85">
            <a:extLst>
              <a:ext uri="{FF2B5EF4-FFF2-40B4-BE49-F238E27FC236}">
                <a16:creationId xmlns:a16="http://schemas.microsoft.com/office/drawing/2014/main" id="{5B643529-864E-3DD5-1237-A7D78F9722FB}"/>
              </a:ext>
            </a:extLst>
          </p:cNvPr>
          <p:cNvSpPr txBox="1"/>
          <p:nvPr userDrawn="1"/>
        </p:nvSpPr>
        <p:spPr>
          <a:xfrm>
            <a:off x="798038" y="127150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9" name="Google Shape;1535;p85">
            <a:extLst>
              <a:ext uri="{FF2B5EF4-FFF2-40B4-BE49-F238E27FC236}">
                <a16:creationId xmlns:a16="http://schemas.microsoft.com/office/drawing/2014/main" id="{578C4788-D639-853C-20CF-81F4A266A292}"/>
              </a:ext>
            </a:extLst>
          </p:cNvPr>
          <p:cNvSpPr txBox="1"/>
          <p:nvPr userDrawn="1"/>
        </p:nvSpPr>
        <p:spPr>
          <a:xfrm>
            <a:off x="798050" y="4336330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0" name="Google Shape;1536;p85">
            <a:extLst>
              <a:ext uri="{FF2B5EF4-FFF2-40B4-BE49-F238E27FC236}">
                <a16:creationId xmlns:a16="http://schemas.microsoft.com/office/drawing/2014/main" id="{0CA73DAD-C6C1-104B-546E-13085FCE0F2C}"/>
              </a:ext>
            </a:extLst>
          </p:cNvPr>
          <p:cNvSpPr txBox="1"/>
          <p:nvPr userDrawn="1"/>
        </p:nvSpPr>
        <p:spPr>
          <a:xfrm>
            <a:off x="3856075" y="4336336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pic>
        <p:nvPicPr>
          <p:cNvPr id="21" name="Google Shape;1537;p85" title="black.png">
            <a:extLst>
              <a:ext uri="{FF2B5EF4-FFF2-40B4-BE49-F238E27FC236}">
                <a16:creationId xmlns:a16="http://schemas.microsoft.com/office/drawing/2014/main" id="{D4ED7915-A1D8-F143-85C5-34E0731642F0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0"/>
          <a:stretch/>
        </p:blipFill>
        <p:spPr>
          <a:xfrm>
            <a:off x="1143125" y="4751225"/>
            <a:ext cx="869460" cy="2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">
  <p:cSld name="BLANK_4">
    <p:bg>
      <p:bgPr>
        <a:solidFill>
          <a:schemeClr val="lt1"/>
        </a:solid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25"/>
          <p:cNvGrpSpPr/>
          <p:nvPr/>
        </p:nvGrpSpPr>
        <p:grpSpPr>
          <a:xfrm>
            <a:off x="-800" y="-150"/>
            <a:ext cx="9145250" cy="5144250"/>
            <a:chOff x="-800" y="-150"/>
            <a:chExt cx="9145250" cy="5144250"/>
          </a:xfrm>
        </p:grpSpPr>
        <p:cxnSp>
          <p:nvCxnSpPr>
            <p:cNvPr id="541" name="Google Shape;541;p25"/>
            <p:cNvCxnSpPr/>
            <p:nvPr/>
          </p:nvCxnSpPr>
          <p:spPr>
            <a:xfrm>
              <a:off x="514575" y="-150"/>
              <a:ext cx="0" cy="51438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2" name="Google Shape;542;p25"/>
            <p:cNvCxnSpPr/>
            <p:nvPr/>
          </p:nvCxnSpPr>
          <p:spPr>
            <a:xfrm rot="10800000">
              <a:off x="-800" y="521125"/>
              <a:ext cx="9144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3" name="Google Shape;543;p25"/>
            <p:cNvCxnSpPr/>
            <p:nvPr/>
          </p:nvCxnSpPr>
          <p:spPr>
            <a:xfrm>
              <a:off x="7228800" y="450"/>
              <a:ext cx="0" cy="5214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4" name="Google Shape;544;p25"/>
            <p:cNvCxnSpPr/>
            <p:nvPr/>
          </p:nvCxnSpPr>
          <p:spPr>
            <a:xfrm>
              <a:off x="8622600" y="528"/>
              <a:ext cx="0" cy="51432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5" name="Google Shape;545;p25"/>
            <p:cNvCxnSpPr/>
            <p:nvPr/>
          </p:nvCxnSpPr>
          <p:spPr>
            <a:xfrm rot="10800000">
              <a:off x="-450" y="3610475"/>
              <a:ext cx="9144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6" name="Google Shape;546;p25"/>
            <p:cNvCxnSpPr/>
            <p:nvPr/>
          </p:nvCxnSpPr>
          <p:spPr>
            <a:xfrm rot="10800000">
              <a:off x="-450" y="4619575"/>
              <a:ext cx="9144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7" name="Google Shape;547;p25"/>
            <p:cNvCxnSpPr/>
            <p:nvPr/>
          </p:nvCxnSpPr>
          <p:spPr>
            <a:xfrm>
              <a:off x="7228850" y="3609300"/>
              <a:ext cx="0" cy="15348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48" name="Google Shape;548;p25"/>
          <p:cNvSpPr txBox="1">
            <a:spLocks noGrp="1"/>
          </p:cNvSpPr>
          <p:nvPr>
            <p:ph type="title"/>
          </p:nvPr>
        </p:nvSpPr>
        <p:spPr>
          <a:xfrm>
            <a:off x="521800" y="1251350"/>
            <a:ext cx="8100900" cy="1531500"/>
          </a:xfrm>
          <a:prstGeom prst="rect">
            <a:avLst/>
          </a:prstGeom>
        </p:spPr>
        <p:txBody>
          <a:bodyPr spcFirstLastPara="1" wrap="square" lIns="274300" tIns="91425" rIns="182875" bIns="91425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9" name="Google Shape;549;p25"/>
          <p:cNvSpPr txBox="1">
            <a:spLocks noGrp="1"/>
          </p:cNvSpPr>
          <p:nvPr>
            <p:ph type="subTitle" idx="1"/>
          </p:nvPr>
        </p:nvSpPr>
        <p:spPr>
          <a:xfrm>
            <a:off x="518400" y="3609525"/>
            <a:ext cx="6710400" cy="1010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_1_1_1_1_1_1_1_1_1_1">
    <p:bg>
      <p:bgPr>
        <a:solidFill>
          <a:schemeClr val="lt2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6"/>
          <p:cNvGrpSpPr/>
          <p:nvPr/>
        </p:nvGrpSpPr>
        <p:grpSpPr>
          <a:xfrm rot="5400000">
            <a:off x="596065" y="4459673"/>
            <a:ext cx="369896" cy="333900"/>
            <a:chOff x="96076" y="654376"/>
            <a:chExt cx="369896" cy="333900"/>
          </a:xfrm>
        </p:grpSpPr>
        <p:cxnSp>
          <p:nvCxnSpPr>
            <p:cNvPr id="552" name="Google Shape;552;p26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53" name="Google Shape;553;p26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54" name="Google Shape;554;p26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555" name="Google Shape;555;p26"/>
          <p:cNvGrpSpPr/>
          <p:nvPr/>
        </p:nvGrpSpPr>
        <p:grpSpPr>
          <a:xfrm rot="5400000">
            <a:off x="596065" y="3723173"/>
            <a:ext cx="369896" cy="333900"/>
            <a:chOff x="96076" y="654376"/>
            <a:chExt cx="369896" cy="333900"/>
          </a:xfrm>
        </p:grpSpPr>
        <p:cxnSp>
          <p:nvCxnSpPr>
            <p:cNvPr id="556" name="Google Shape;556;p26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57" name="Google Shape;557;p26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58" name="Google Shape;558;p26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559" name="Google Shape;559;p26"/>
          <p:cNvGrpSpPr/>
          <p:nvPr/>
        </p:nvGrpSpPr>
        <p:grpSpPr>
          <a:xfrm rot="5400000">
            <a:off x="596065" y="2986673"/>
            <a:ext cx="369896" cy="333900"/>
            <a:chOff x="96076" y="654376"/>
            <a:chExt cx="369896" cy="333900"/>
          </a:xfrm>
        </p:grpSpPr>
        <p:cxnSp>
          <p:nvCxnSpPr>
            <p:cNvPr id="560" name="Google Shape;560;p26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61" name="Google Shape;561;p26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62" name="Google Shape;562;p26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563" name="Google Shape;563;p26"/>
          <p:cNvGrpSpPr/>
          <p:nvPr/>
        </p:nvGrpSpPr>
        <p:grpSpPr>
          <a:xfrm rot="5400000">
            <a:off x="596065" y="2250173"/>
            <a:ext cx="369896" cy="333900"/>
            <a:chOff x="96076" y="654376"/>
            <a:chExt cx="369896" cy="333900"/>
          </a:xfrm>
        </p:grpSpPr>
        <p:cxnSp>
          <p:nvCxnSpPr>
            <p:cNvPr id="564" name="Google Shape;564;p26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65" name="Google Shape;565;p26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66" name="Google Shape;566;p26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567" name="Google Shape;567;p26"/>
          <p:cNvGrpSpPr/>
          <p:nvPr/>
        </p:nvGrpSpPr>
        <p:grpSpPr>
          <a:xfrm rot="5400000">
            <a:off x="594827" y="1513673"/>
            <a:ext cx="369896" cy="333900"/>
            <a:chOff x="96076" y="654376"/>
            <a:chExt cx="369896" cy="333900"/>
          </a:xfrm>
        </p:grpSpPr>
        <p:cxnSp>
          <p:nvCxnSpPr>
            <p:cNvPr id="568" name="Google Shape;568;p26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69" name="Google Shape;569;p26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70" name="Google Shape;570;p26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571" name="Google Shape;571;p26"/>
          <p:cNvGrpSpPr/>
          <p:nvPr/>
        </p:nvGrpSpPr>
        <p:grpSpPr>
          <a:xfrm rot="5400000">
            <a:off x="594827" y="777173"/>
            <a:ext cx="369896" cy="333900"/>
            <a:chOff x="96076" y="654376"/>
            <a:chExt cx="369896" cy="333900"/>
          </a:xfrm>
        </p:grpSpPr>
        <p:cxnSp>
          <p:nvCxnSpPr>
            <p:cNvPr id="572" name="Google Shape;572;p26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73" name="Google Shape;573;p26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74" name="Google Shape;574;p26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575" name="Google Shape;575;p26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6" name="Google Shape;576;p26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7" name="Google Shape;577;p26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8" name="Google Shape;578;p26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9" name="Google Shape;579;p26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0" name="Google Shape;580;p26"/>
          <p:cNvSpPr txBox="1">
            <a:spLocks noGrp="1"/>
          </p:cNvSpPr>
          <p:nvPr>
            <p:ph type="title"/>
          </p:nvPr>
        </p:nvSpPr>
        <p:spPr>
          <a:xfrm>
            <a:off x="1042100" y="334925"/>
            <a:ext cx="7576500" cy="329700"/>
          </a:xfrm>
          <a:prstGeom prst="rect">
            <a:avLst/>
          </a:prstGeom>
        </p:spPr>
        <p:txBody>
          <a:bodyPr spcFirstLastPara="1" wrap="square" lIns="274300" tIns="91425" rIns="91425" bIns="0" anchor="ctr" anchorCtr="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cxnSp>
        <p:nvCxnSpPr>
          <p:cNvPr id="581" name="Google Shape;581;p26"/>
          <p:cNvCxnSpPr/>
          <p:nvPr/>
        </p:nvCxnSpPr>
        <p:spPr>
          <a:xfrm>
            <a:off x="1045950" y="2053193"/>
            <a:ext cx="8098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2" name="Google Shape;582;p26"/>
          <p:cNvCxnSpPr/>
          <p:nvPr/>
        </p:nvCxnSpPr>
        <p:spPr>
          <a:xfrm>
            <a:off x="1045950" y="2800742"/>
            <a:ext cx="8098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3" name="Google Shape;583;p26"/>
          <p:cNvCxnSpPr/>
          <p:nvPr/>
        </p:nvCxnSpPr>
        <p:spPr>
          <a:xfrm>
            <a:off x="1045950" y="3542475"/>
            <a:ext cx="8098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4" name="Google Shape;584;p26"/>
          <p:cNvCxnSpPr/>
          <p:nvPr/>
        </p:nvCxnSpPr>
        <p:spPr>
          <a:xfrm>
            <a:off x="1045950" y="4297588"/>
            <a:ext cx="8098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5" name="Google Shape;585;p26"/>
          <p:cNvCxnSpPr/>
          <p:nvPr/>
        </p:nvCxnSpPr>
        <p:spPr>
          <a:xfrm>
            <a:off x="1045950" y="1307575"/>
            <a:ext cx="8098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6" name="Google Shape;586;p26"/>
          <p:cNvSpPr txBox="1">
            <a:spLocks noGrp="1"/>
          </p:cNvSpPr>
          <p:nvPr>
            <p:ph type="subTitle" idx="1"/>
          </p:nvPr>
        </p:nvSpPr>
        <p:spPr>
          <a:xfrm>
            <a:off x="1042100" y="666250"/>
            <a:ext cx="7581900" cy="6414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  <p:sp>
        <p:nvSpPr>
          <p:cNvPr id="587" name="Google Shape;587;p26"/>
          <p:cNvSpPr txBox="1">
            <a:spLocks noGrp="1"/>
          </p:cNvSpPr>
          <p:nvPr>
            <p:ph type="subTitle" idx="2"/>
          </p:nvPr>
        </p:nvSpPr>
        <p:spPr>
          <a:xfrm>
            <a:off x="1042100" y="1307575"/>
            <a:ext cx="7581900" cy="7455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  <p:sp>
        <p:nvSpPr>
          <p:cNvPr id="588" name="Google Shape;588;p26"/>
          <p:cNvSpPr txBox="1">
            <a:spLocks noGrp="1"/>
          </p:cNvSpPr>
          <p:nvPr>
            <p:ph type="subTitle" idx="3"/>
          </p:nvPr>
        </p:nvSpPr>
        <p:spPr>
          <a:xfrm>
            <a:off x="1042100" y="2052275"/>
            <a:ext cx="7581900" cy="7485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  <p:sp>
        <p:nvSpPr>
          <p:cNvPr id="589" name="Google Shape;589;p26"/>
          <p:cNvSpPr txBox="1">
            <a:spLocks noGrp="1"/>
          </p:cNvSpPr>
          <p:nvPr>
            <p:ph type="subTitle" idx="4"/>
          </p:nvPr>
        </p:nvSpPr>
        <p:spPr>
          <a:xfrm>
            <a:off x="1042100" y="2801150"/>
            <a:ext cx="7581900" cy="7413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  <p:sp>
        <p:nvSpPr>
          <p:cNvPr id="590" name="Google Shape;590;p26"/>
          <p:cNvSpPr txBox="1">
            <a:spLocks noGrp="1"/>
          </p:cNvSpPr>
          <p:nvPr>
            <p:ph type="subTitle" idx="5"/>
          </p:nvPr>
        </p:nvSpPr>
        <p:spPr>
          <a:xfrm>
            <a:off x="1042100" y="3542450"/>
            <a:ext cx="7581900" cy="75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  <p:sp>
        <p:nvSpPr>
          <p:cNvPr id="591" name="Google Shape;591;p26"/>
          <p:cNvSpPr txBox="1">
            <a:spLocks noGrp="1"/>
          </p:cNvSpPr>
          <p:nvPr>
            <p:ph type="subTitle" idx="6"/>
          </p:nvPr>
        </p:nvSpPr>
        <p:spPr>
          <a:xfrm>
            <a:off x="1042100" y="4297650"/>
            <a:ext cx="7581900" cy="75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ALT 1" preserve="1" userDrawn="1">
  <p:cSld name="1_Title - ALT 1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26;p82" title="bg 2.jpg">
            <a:extLst>
              <a:ext uri="{FF2B5EF4-FFF2-40B4-BE49-F238E27FC236}">
                <a16:creationId xmlns:a16="http://schemas.microsoft.com/office/drawing/2014/main" id="{90D4715F-D90E-DF93-F68C-11CFE040BAB1}"/>
              </a:ext>
            </a:extLst>
          </p:cNvPr>
          <p:cNvPicPr preferRelativeResize="0"/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oogle Shape;1427;p82">
            <a:extLst>
              <a:ext uri="{FF2B5EF4-FFF2-40B4-BE49-F238E27FC236}">
                <a16:creationId xmlns:a16="http://schemas.microsoft.com/office/drawing/2014/main" id="{59A1F984-B477-3DB3-18DB-3647E99B176F}"/>
              </a:ext>
            </a:extLst>
          </p:cNvPr>
          <p:cNvCxnSpPr/>
          <p:nvPr userDrawn="1"/>
        </p:nvCxnSpPr>
        <p:spPr>
          <a:xfrm>
            <a:off x="-34100" y="334900"/>
            <a:ext cx="9178500" cy="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28;p82">
            <a:extLst>
              <a:ext uri="{FF2B5EF4-FFF2-40B4-BE49-F238E27FC236}">
                <a16:creationId xmlns:a16="http://schemas.microsoft.com/office/drawing/2014/main" id="{25019EA0-6EC5-315B-1910-CB5053A9D743}"/>
              </a:ext>
            </a:extLst>
          </p:cNvPr>
          <p:cNvCxnSpPr/>
          <p:nvPr userDrawn="1"/>
        </p:nvCxnSpPr>
        <p:spPr>
          <a:xfrm>
            <a:off x="8623975" y="-2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29;p82">
            <a:extLst>
              <a:ext uri="{FF2B5EF4-FFF2-40B4-BE49-F238E27FC236}">
                <a16:creationId xmlns:a16="http://schemas.microsoft.com/office/drawing/2014/main" id="{A158FC07-4ED5-965E-5FE9-16E03C2A90F8}"/>
              </a:ext>
            </a:extLst>
          </p:cNvPr>
          <p:cNvCxnSpPr/>
          <p:nvPr userDrawn="1"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Google Shape;1430;p82" title="Clip path group.png">
            <a:extLst>
              <a:ext uri="{FF2B5EF4-FFF2-40B4-BE49-F238E27FC236}">
                <a16:creationId xmlns:a16="http://schemas.microsoft.com/office/drawing/2014/main" id="{B1F6C9C1-701A-ABE5-74A4-8BB121255963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525" y="1339500"/>
            <a:ext cx="2123350" cy="55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1431;p82">
            <a:extLst>
              <a:ext uri="{FF2B5EF4-FFF2-40B4-BE49-F238E27FC236}">
                <a16:creationId xmlns:a16="http://schemas.microsoft.com/office/drawing/2014/main" id="{1475DAC0-D75C-3D6E-ACC0-DF60933D7C30}"/>
              </a:ext>
            </a:extLst>
          </p:cNvPr>
          <p:cNvCxnSpPr/>
          <p:nvPr userDrawn="1"/>
        </p:nvCxnSpPr>
        <p:spPr>
          <a:xfrm>
            <a:off x="-17250" y="4683125"/>
            <a:ext cx="9178500" cy="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433;p82">
            <a:extLst>
              <a:ext uri="{FF2B5EF4-FFF2-40B4-BE49-F238E27FC236}">
                <a16:creationId xmlns:a16="http://schemas.microsoft.com/office/drawing/2014/main" id="{D8C36CA9-6417-6155-F847-81D0120C0F5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5350" y="3673025"/>
            <a:ext cx="5844600" cy="1010100"/>
          </a:xfrm>
          <a:prstGeom prst="rect">
            <a:avLst/>
          </a:prstGeom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 b="1" dirty="0">
              <a:solidFill>
                <a:srgbClr val="FFFF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2" name="Google Shape;1436;p82">
            <a:extLst>
              <a:ext uri="{FF2B5EF4-FFF2-40B4-BE49-F238E27FC236}">
                <a16:creationId xmlns:a16="http://schemas.microsoft.com/office/drawing/2014/main" id="{2E79FB7A-81A5-7716-4CAC-A49ABE15922F}"/>
              </a:ext>
            </a:extLst>
          </p:cNvPr>
          <p:cNvSpPr txBox="1">
            <a:spLocks/>
          </p:cNvSpPr>
          <p:nvPr userDrawn="1"/>
        </p:nvSpPr>
        <p:spPr>
          <a:xfrm>
            <a:off x="6360050" y="3673025"/>
            <a:ext cx="2262600" cy="1010100"/>
          </a:xfrm>
          <a:prstGeom prst="rect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2743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buSzPts val="800"/>
              <a:buFont typeface="Inter"/>
              <a:buNone/>
            </a:pPr>
            <a:r>
              <a:rPr lang="en-US" sz="1000" b="1">
                <a:solidFill>
                  <a:schemeClr val="bg1"/>
                </a:solidFill>
                <a:latin typeface="Manrope"/>
                <a:ea typeface="Manrope"/>
                <a:cs typeface="Manrope"/>
                <a:sym typeface="Manrope"/>
              </a:rPr>
              <a:t>DRIMCO.ai</a:t>
            </a:r>
            <a:endParaRPr lang="en-US" sz="1000" b="1" dirty="0">
              <a:solidFill>
                <a:schemeClr val="bg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3" name="Google Shape;1432;p82">
            <a:extLst>
              <a:ext uri="{FF2B5EF4-FFF2-40B4-BE49-F238E27FC236}">
                <a16:creationId xmlns:a16="http://schemas.microsoft.com/office/drawing/2014/main" id="{DC0C1D5A-72F0-444C-614D-0E4F352043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975" y="2038050"/>
            <a:ext cx="7802400" cy="7863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5030">
              <a:solidFill>
                <a:srgbClr val="FFFFFF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</p:txBody>
      </p:sp>
      <p:cxnSp>
        <p:nvCxnSpPr>
          <p:cNvPr id="24" name="Google Shape;1434;p82">
            <a:extLst>
              <a:ext uri="{FF2B5EF4-FFF2-40B4-BE49-F238E27FC236}">
                <a16:creationId xmlns:a16="http://schemas.microsoft.com/office/drawing/2014/main" id="{A4EAD7B1-B8C8-BB44-C57F-836A6C76510C}"/>
              </a:ext>
            </a:extLst>
          </p:cNvPr>
          <p:cNvCxnSpPr/>
          <p:nvPr userDrawn="1"/>
        </p:nvCxnSpPr>
        <p:spPr>
          <a:xfrm>
            <a:off x="-17250" y="3673025"/>
            <a:ext cx="9178500" cy="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1435;p82">
            <a:extLst>
              <a:ext uri="{FF2B5EF4-FFF2-40B4-BE49-F238E27FC236}">
                <a16:creationId xmlns:a16="http://schemas.microsoft.com/office/drawing/2014/main" id="{F8DA3337-1FE8-60B3-7695-EE792FB712B0}"/>
              </a:ext>
            </a:extLst>
          </p:cNvPr>
          <p:cNvCxnSpPr/>
          <p:nvPr userDrawn="1"/>
        </p:nvCxnSpPr>
        <p:spPr>
          <a:xfrm>
            <a:off x="6360000" y="3673025"/>
            <a:ext cx="0" cy="10185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1437;p82">
            <a:extLst>
              <a:ext uri="{FF2B5EF4-FFF2-40B4-BE49-F238E27FC236}">
                <a16:creationId xmlns:a16="http://schemas.microsoft.com/office/drawing/2014/main" id="{26F3F565-3D5B-EBEE-8A32-68E4848901CD}"/>
              </a:ext>
            </a:extLst>
          </p:cNvPr>
          <p:cNvSpPr txBox="1"/>
          <p:nvPr userDrawn="1"/>
        </p:nvSpPr>
        <p:spPr>
          <a:xfrm>
            <a:off x="271300" y="12969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 dirty="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7" name="Google Shape;1438;p82">
            <a:extLst>
              <a:ext uri="{FF2B5EF4-FFF2-40B4-BE49-F238E27FC236}">
                <a16:creationId xmlns:a16="http://schemas.microsoft.com/office/drawing/2014/main" id="{8B0FC9DF-ABA7-D123-1AF0-3BA04BF53B5F}"/>
              </a:ext>
            </a:extLst>
          </p:cNvPr>
          <p:cNvSpPr txBox="1"/>
          <p:nvPr userDrawn="1"/>
        </p:nvSpPr>
        <p:spPr>
          <a:xfrm>
            <a:off x="8379925" y="12914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8" name="Google Shape;1439;p82">
            <a:extLst>
              <a:ext uri="{FF2B5EF4-FFF2-40B4-BE49-F238E27FC236}">
                <a16:creationId xmlns:a16="http://schemas.microsoft.com/office/drawing/2014/main" id="{F9767169-1E21-BB47-6FD1-FBBC55502DD0}"/>
              </a:ext>
            </a:extLst>
          </p:cNvPr>
          <p:cNvSpPr txBox="1"/>
          <p:nvPr userDrawn="1"/>
        </p:nvSpPr>
        <p:spPr>
          <a:xfrm>
            <a:off x="8379925" y="346708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9" name="Google Shape;1440;p82">
            <a:extLst>
              <a:ext uri="{FF2B5EF4-FFF2-40B4-BE49-F238E27FC236}">
                <a16:creationId xmlns:a16="http://schemas.microsoft.com/office/drawing/2014/main" id="{52C3DED0-0A2E-89E2-1B1C-92C6184ACE1A}"/>
              </a:ext>
            </a:extLst>
          </p:cNvPr>
          <p:cNvSpPr txBox="1"/>
          <p:nvPr userDrawn="1"/>
        </p:nvSpPr>
        <p:spPr>
          <a:xfrm>
            <a:off x="6115950" y="3468243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30" name="Google Shape;1441;p82">
            <a:extLst>
              <a:ext uri="{FF2B5EF4-FFF2-40B4-BE49-F238E27FC236}">
                <a16:creationId xmlns:a16="http://schemas.microsoft.com/office/drawing/2014/main" id="{E43E0EBA-CD5E-42B0-661A-F6C276F17B5C}"/>
              </a:ext>
            </a:extLst>
          </p:cNvPr>
          <p:cNvSpPr txBox="1"/>
          <p:nvPr userDrawn="1"/>
        </p:nvSpPr>
        <p:spPr>
          <a:xfrm>
            <a:off x="271300" y="3466914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31" name="Google Shape;1442;p82">
            <a:extLst>
              <a:ext uri="{FF2B5EF4-FFF2-40B4-BE49-F238E27FC236}">
                <a16:creationId xmlns:a16="http://schemas.microsoft.com/office/drawing/2014/main" id="{7A0FD902-3DA1-B096-5267-5A4D3F0128C4}"/>
              </a:ext>
            </a:extLst>
          </p:cNvPr>
          <p:cNvSpPr txBox="1"/>
          <p:nvPr userDrawn="1"/>
        </p:nvSpPr>
        <p:spPr>
          <a:xfrm>
            <a:off x="8382263" y="4478605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32" name="Google Shape;1443;p82">
            <a:extLst>
              <a:ext uri="{FF2B5EF4-FFF2-40B4-BE49-F238E27FC236}">
                <a16:creationId xmlns:a16="http://schemas.microsoft.com/office/drawing/2014/main" id="{30BE7066-7AE2-3414-FC73-9999491F71C2}"/>
              </a:ext>
            </a:extLst>
          </p:cNvPr>
          <p:cNvSpPr txBox="1"/>
          <p:nvPr userDrawn="1"/>
        </p:nvSpPr>
        <p:spPr>
          <a:xfrm>
            <a:off x="6117101" y="447692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33" name="Google Shape;1444;p82">
            <a:extLst>
              <a:ext uri="{FF2B5EF4-FFF2-40B4-BE49-F238E27FC236}">
                <a16:creationId xmlns:a16="http://schemas.microsoft.com/office/drawing/2014/main" id="{D6689B0D-0C98-2CCD-7FE0-856F6123DD1B}"/>
              </a:ext>
            </a:extLst>
          </p:cNvPr>
          <p:cNvSpPr txBox="1"/>
          <p:nvPr userDrawn="1"/>
        </p:nvSpPr>
        <p:spPr>
          <a:xfrm>
            <a:off x="271852" y="4477500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6E8F0F-F62C-F423-267E-088C2BC94B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00" y="122561"/>
            <a:ext cx="9309964" cy="5241915"/>
          </a:xfrm>
          <a:prstGeom prst="rect">
            <a:avLst/>
          </a:prstGeom>
        </p:spPr>
      </p:pic>
      <p:cxnSp>
        <p:nvCxnSpPr>
          <p:cNvPr id="10" name="Google Shape;1427;p82">
            <a:extLst>
              <a:ext uri="{FF2B5EF4-FFF2-40B4-BE49-F238E27FC236}">
                <a16:creationId xmlns:a16="http://schemas.microsoft.com/office/drawing/2014/main" id="{BA105B96-C5B2-66A8-427E-0E057B245D01}"/>
              </a:ext>
            </a:extLst>
          </p:cNvPr>
          <p:cNvCxnSpPr/>
          <p:nvPr userDrawn="1"/>
        </p:nvCxnSpPr>
        <p:spPr>
          <a:xfrm>
            <a:off x="118300" y="487300"/>
            <a:ext cx="9178500" cy="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428;p82">
            <a:extLst>
              <a:ext uri="{FF2B5EF4-FFF2-40B4-BE49-F238E27FC236}">
                <a16:creationId xmlns:a16="http://schemas.microsoft.com/office/drawing/2014/main" id="{F075AB6C-521D-827F-6124-DFE98B6B2751}"/>
              </a:ext>
            </a:extLst>
          </p:cNvPr>
          <p:cNvCxnSpPr/>
          <p:nvPr userDrawn="1"/>
        </p:nvCxnSpPr>
        <p:spPr>
          <a:xfrm>
            <a:off x="8776375" y="1522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429;p82">
            <a:extLst>
              <a:ext uri="{FF2B5EF4-FFF2-40B4-BE49-F238E27FC236}">
                <a16:creationId xmlns:a16="http://schemas.microsoft.com/office/drawing/2014/main" id="{F3EA4513-6764-082A-9354-E8288FA66A55}"/>
              </a:ext>
            </a:extLst>
          </p:cNvPr>
          <p:cNvCxnSpPr/>
          <p:nvPr userDrawn="1"/>
        </p:nvCxnSpPr>
        <p:spPr>
          <a:xfrm>
            <a:off x="667750" y="152200"/>
            <a:ext cx="0" cy="51438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Google Shape;1430;p82" title="Clip path group.png">
            <a:extLst>
              <a:ext uri="{FF2B5EF4-FFF2-40B4-BE49-F238E27FC236}">
                <a16:creationId xmlns:a16="http://schemas.microsoft.com/office/drawing/2014/main" id="{A882A6E6-E3D6-9BE0-3F29-80B6AAC102A2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925" y="1491900"/>
            <a:ext cx="2123350" cy="55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31;p82">
            <a:extLst>
              <a:ext uri="{FF2B5EF4-FFF2-40B4-BE49-F238E27FC236}">
                <a16:creationId xmlns:a16="http://schemas.microsoft.com/office/drawing/2014/main" id="{A69C0F75-82A7-D22A-E258-314A5754CE46}"/>
              </a:ext>
            </a:extLst>
          </p:cNvPr>
          <p:cNvCxnSpPr/>
          <p:nvPr userDrawn="1"/>
        </p:nvCxnSpPr>
        <p:spPr>
          <a:xfrm>
            <a:off x="135150" y="4835525"/>
            <a:ext cx="9178500" cy="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436;p82">
            <a:extLst>
              <a:ext uri="{FF2B5EF4-FFF2-40B4-BE49-F238E27FC236}">
                <a16:creationId xmlns:a16="http://schemas.microsoft.com/office/drawing/2014/main" id="{78936DA9-EDE0-EF57-A210-9825D5FA03E6}"/>
              </a:ext>
            </a:extLst>
          </p:cNvPr>
          <p:cNvSpPr txBox="1">
            <a:spLocks/>
          </p:cNvSpPr>
          <p:nvPr userDrawn="1"/>
        </p:nvSpPr>
        <p:spPr>
          <a:xfrm>
            <a:off x="6512450" y="3825425"/>
            <a:ext cx="2262600" cy="1010100"/>
          </a:xfrm>
          <a:prstGeom prst="rect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2743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buSzPts val="800"/>
              <a:buFont typeface="Inter"/>
              <a:buNone/>
            </a:pPr>
            <a:r>
              <a:rPr lang="en-US" sz="1000" b="1">
                <a:solidFill>
                  <a:schemeClr val="bg1"/>
                </a:solidFill>
                <a:latin typeface="Manrope"/>
                <a:ea typeface="Manrope"/>
                <a:cs typeface="Manrope"/>
                <a:sym typeface="Manrope"/>
              </a:rPr>
              <a:t>DRIMCO.ai</a:t>
            </a:r>
            <a:endParaRPr lang="en-US" sz="1000" b="1" dirty="0">
              <a:solidFill>
                <a:schemeClr val="bg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16" name="Google Shape;1434;p82">
            <a:extLst>
              <a:ext uri="{FF2B5EF4-FFF2-40B4-BE49-F238E27FC236}">
                <a16:creationId xmlns:a16="http://schemas.microsoft.com/office/drawing/2014/main" id="{C1B0A4C9-735F-4FFE-5344-CF3944EE8BE0}"/>
              </a:ext>
            </a:extLst>
          </p:cNvPr>
          <p:cNvCxnSpPr/>
          <p:nvPr userDrawn="1"/>
        </p:nvCxnSpPr>
        <p:spPr>
          <a:xfrm>
            <a:off x="135150" y="3825425"/>
            <a:ext cx="9178500" cy="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435;p82">
            <a:extLst>
              <a:ext uri="{FF2B5EF4-FFF2-40B4-BE49-F238E27FC236}">
                <a16:creationId xmlns:a16="http://schemas.microsoft.com/office/drawing/2014/main" id="{2C3C62B2-B39C-E8B2-B042-A8951AB03FD5}"/>
              </a:ext>
            </a:extLst>
          </p:cNvPr>
          <p:cNvCxnSpPr/>
          <p:nvPr userDrawn="1"/>
        </p:nvCxnSpPr>
        <p:spPr>
          <a:xfrm>
            <a:off x="6512400" y="3825425"/>
            <a:ext cx="0" cy="10185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437;p82">
            <a:extLst>
              <a:ext uri="{FF2B5EF4-FFF2-40B4-BE49-F238E27FC236}">
                <a16:creationId xmlns:a16="http://schemas.microsoft.com/office/drawing/2014/main" id="{6A0BF095-F683-6E56-7B45-A75DCB2C204F}"/>
              </a:ext>
            </a:extLst>
          </p:cNvPr>
          <p:cNvSpPr txBox="1"/>
          <p:nvPr userDrawn="1"/>
        </p:nvSpPr>
        <p:spPr>
          <a:xfrm>
            <a:off x="423700" y="28209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 dirty="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9" name="Google Shape;1438;p82">
            <a:extLst>
              <a:ext uri="{FF2B5EF4-FFF2-40B4-BE49-F238E27FC236}">
                <a16:creationId xmlns:a16="http://schemas.microsoft.com/office/drawing/2014/main" id="{C3D9C551-1A1C-8D3A-BE5D-CC3DCAFA339D}"/>
              </a:ext>
            </a:extLst>
          </p:cNvPr>
          <p:cNvSpPr txBox="1"/>
          <p:nvPr userDrawn="1"/>
        </p:nvSpPr>
        <p:spPr>
          <a:xfrm>
            <a:off x="8532325" y="28154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0" name="Google Shape;1439;p82">
            <a:extLst>
              <a:ext uri="{FF2B5EF4-FFF2-40B4-BE49-F238E27FC236}">
                <a16:creationId xmlns:a16="http://schemas.microsoft.com/office/drawing/2014/main" id="{05929D31-EBE5-229E-EABF-F6EFEF3751AA}"/>
              </a:ext>
            </a:extLst>
          </p:cNvPr>
          <p:cNvSpPr txBox="1"/>
          <p:nvPr userDrawn="1"/>
        </p:nvSpPr>
        <p:spPr>
          <a:xfrm>
            <a:off x="8532325" y="361948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1" name="Google Shape;1440;p82">
            <a:extLst>
              <a:ext uri="{FF2B5EF4-FFF2-40B4-BE49-F238E27FC236}">
                <a16:creationId xmlns:a16="http://schemas.microsoft.com/office/drawing/2014/main" id="{0E682E87-2BBE-9342-C4FE-DC6FC18086DC}"/>
              </a:ext>
            </a:extLst>
          </p:cNvPr>
          <p:cNvSpPr txBox="1"/>
          <p:nvPr userDrawn="1"/>
        </p:nvSpPr>
        <p:spPr>
          <a:xfrm>
            <a:off x="6268350" y="3620643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34" name="Google Shape;1441;p82">
            <a:extLst>
              <a:ext uri="{FF2B5EF4-FFF2-40B4-BE49-F238E27FC236}">
                <a16:creationId xmlns:a16="http://schemas.microsoft.com/office/drawing/2014/main" id="{9E5C9C0C-C78E-ED82-C8A5-687B956A3B8D}"/>
              </a:ext>
            </a:extLst>
          </p:cNvPr>
          <p:cNvSpPr txBox="1"/>
          <p:nvPr userDrawn="1"/>
        </p:nvSpPr>
        <p:spPr>
          <a:xfrm>
            <a:off x="423700" y="3619314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35" name="Google Shape;1442;p82">
            <a:extLst>
              <a:ext uri="{FF2B5EF4-FFF2-40B4-BE49-F238E27FC236}">
                <a16:creationId xmlns:a16="http://schemas.microsoft.com/office/drawing/2014/main" id="{D86EF3C2-C6D7-015C-1094-E9B78E5CD13C}"/>
              </a:ext>
            </a:extLst>
          </p:cNvPr>
          <p:cNvSpPr txBox="1"/>
          <p:nvPr userDrawn="1"/>
        </p:nvSpPr>
        <p:spPr>
          <a:xfrm>
            <a:off x="8534663" y="4631005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36" name="Google Shape;1443;p82">
            <a:extLst>
              <a:ext uri="{FF2B5EF4-FFF2-40B4-BE49-F238E27FC236}">
                <a16:creationId xmlns:a16="http://schemas.microsoft.com/office/drawing/2014/main" id="{C74ED318-A176-A1FF-1576-7F3D6299D8A9}"/>
              </a:ext>
            </a:extLst>
          </p:cNvPr>
          <p:cNvSpPr txBox="1"/>
          <p:nvPr userDrawn="1"/>
        </p:nvSpPr>
        <p:spPr>
          <a:xfrm>
            <a:off x="6269501" y="462932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37" name="Google Shape;1444;p82">
            <a:extLst>
              <a:ext uri="{FF2B5EF4-FFF2-40B4-BE49-F238E27FC236}">
                <a16:creationId xmlns:a16="http://schemas.microsoft.com/office/drawing/2014/main" id="{2E0BE279-7C71-686D-BF88-79C0845CBE33}"/>
              </a:ext>
            </a:extLst>
          </p:cNvPr>
          <p:cNvSpPr txBox="1"/>
          <p:nvPr userDrawn="1"/>
        </p:nvSpPr>
        <p:spPr>
          <a:xfrm>
            <a:off x="424252" y="4629900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903084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BLANK_1_1_3">
    <p:bg>
      <p:bgPr>
        <a:solidFill>
          <a:schemeClr val="bg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26;p89">
            <a:extLst>
              <a:ext uri="{FF2B5EF4-FFF2-40B4-BE49-F238E27FC236}">
                <a16:creationId xmlns:a16="http://schemas.microsoft.com/office/drawing/2014/main" id="{1F0AC97B-DB0A-D3B8-CF57-6629C6BDF53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773700" y="-175"/>
            <a:ext cx="1848900" cy="335100"/>
          </a:xfrm>
          <a:prstGeom prst="rect">
            <a:avLst/>
          </a:prstGeom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2743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" name="Google Shape;1620;p89">
            <a:extLst>
              <a:ext uri="{FF2B5EF4-FFF2-40B4-BE49-F238E27FC236}">
                <a16:creationId xmlns:a16="http://schemas.microsoft.com/office/drawing/2014/main" id="{AC015B88-89E2-3C4F-D409-74B61FFE61DA}"/>
              </a:ext>
            </a:extLst>
          </p:cNvPr>
          <p:cNvSpPr txBox="1">
            <a:spLocks/>
          </p:cNvSpPr>
          <p:nvPr userDrawn="1"/>
        </p:nvSpPr>
        <p:spPr>
          <a:xfrm>
            <a:off x="1042100" y="-175"/>
            <a:ext cx="29301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" sz="10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006</a:t>
            </a:r>
          </a:p>
        </p:txBody>
      </p:sp>
      <p:sp>
        <p:nvSpPr>
          <p:cNvPr id="4" name="Google Shape;1627;p89">
            <a:extLst>
              <a:ext uri="{FF2B5EF4-FFF2-40B4-BE49-F238E27FC236}">
                <a16:creationId xmlns:a16="http://schemas.microsoft.com/office/drawing/2014/main" id="{0C0E073D-EC9A-2B77-0EAE-F3E29B085062}"/>
              </a:ext>
            </a:extLst>
          </p:cNvPr>
          <p:cNvSpPr txBox="1">
            <a:spLocks/>
          </p:cNvSpPr>
          <p:nvPr userDrawn="1"/>
        </p:nvSpPr>
        <p:spPr>
          <a:xfrm>
            <a:off x="4089700" y="-175"/>
            <a:ext cx="2682600" cy="33510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2743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r">
              <a:buFont typeface="Inter"/>
              <a:buNone/>
            </a:pPr>
            <a:r>
              <a:rPr lang="en" sz="1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Google Shape;1625;p89">
            <a:extLst>
              <a:ext uri="{FF2B5EF4-FFF2-40B4-BE49-F238E27FC236}">
                <a16:creationId xmlns:a16="http://schemas.microsoft.com/office/drawing/2014/main" id="{2F9F9713-EE2B-003F-5454-EA686E792D52}"/>
              </a:ext>
            </a:extLst>
          </p:cNvPr>
          <p:cNvSpPr txBox="1">
            <a:spLocks noGrp="1"/>
          </p:cNvSpPr>
          <p:nvPr>
            <p:ph type="body" idx="26"/>
          </p:nvPr>
        </p:nvSpPr>
        <p:spPr>
          <a:xfrm>
            <a:off x="1303550" y="634734"/>
            <a:ext cx="3443700" cy="36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2500" dirty="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6" name="Google Shape;1633;p89">
            <a:extLst>
              <a:ext uri="{FF2B5EF4-FFF2-40B4-BE49-F238E27FC236}">
                <a16:creationId xmlns:a16="http://schemas.microsoft.com/office/drawing/2014/main" id="{C7A6F45B-2843-F85F-37E9-FDAB170A8F53}"/>
              </a:ext>
            </a:extLst>
          </p:cNvPr>
          <p:cNvSpPr txBox="1">
            <a:spLocks noGrp="1"/>
          </p:cNvSpPr>
          <p:nvPr>
            <p:ph type="body" idx="27"/>
          </p:nvPr>
        </p:nvSpPr>
        <p:spPr>
          <a:xfrm>
            <a:off x="1349750" y="1779775"/>
            <a:ext cx="3351300" cy="21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Lorem ipsum dolor sit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amet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consectetur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adipiscing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elit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, sed do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eiusmod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tempor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incididunt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ut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labore et dolore magna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aliqua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. Ut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enim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ad minim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veniam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quis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nostrud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exercitation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ullamco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laboris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nisi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ut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aliquip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ex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ea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commodo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consequat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. </a:t>
            </a:r>
            <a:endParaRPr dirty="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nrope"/>
              <a:buChar char="●"/>
            </a:pP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Lorem ipsum dolor sit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amet</a:t>
            </a:r>
            <a:endParaRPr dirty="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nrope"/>
              <a:buChar char="●"/>
            </a:pP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Lorem ipsum dolor sit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amet</a:t>
            </a:r>
            <a:endParaRPr dirty="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nrope"/>
              <a:buChar char="●"/>
            </a:pP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Lorem ipsum dolor sit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amet</a:t>
            </a:r>
            <a:endParaRPr dirty="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Duis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aute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irure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dolor in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reprehenderit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in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voluptate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velit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esse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cillum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dolore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eu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fugiat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nulla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pariatur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.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Excepteur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sint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occaecat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cupidatat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non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proident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, sunt in culpa qui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officia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deserunt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mollit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anim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id est </a:t>
            </a:r>
            <a:r>
              <a:rPr lang="en" dirty="0" err="1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laborum</a:t>
            </a:r>
            <a:r>
              <a:rPr lang="en" dirty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  <a:endParaRPr sz="1200" b="1" dirty="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7" name="Google Shape;1621;p89">
            <a:extLst>
              <a:ext uri="{FF2B5EF4-FFF2-40B4-BE49-F238E27FC236}">
                <a16:creationId xmlns:a16="http://schemas.microsoft.com/office/drawing/2014/main" id="{73DFD227-5B06-126E-6557-1DC2CDF4C194}"/>
              </a:ext>
            </a:extLst>
          </p:cNvPr>
          <p:cNvCxnSpPr/>
          <p:nvPr userDrawn="1"/>
        </p:nvCxnSpPr>
        <p:spPr>
          <a:xfrm>
            <a:off x="1045950" y="334900"/>
            <a:ext cx="80982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1622;p89">
            <a:extLst>
              <a:ext uri="{FF2B5EF4-FFF2-40B4-BE49-F238E27FC236}">
                <a16:creationId xmlns:a16="http://schemas.microsoft.com/office/drawing/2014/main" id="{7F31FA7C-5453-1CF8-C7F5-13578AC51B00}"/>
              </a:ext>
            </a:extLst>
          </p:cNvPr>
          <p:cNvCxnSpPr/>
          <p:nvPr userDrawn="1"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1623;p89">
            <a:extLst>
              <a:ext uri="{FF2B5EF4-FFF2-40B4-BE49-F238E27FC236}">
                <a16:creationId xmlns:a16="http://schemas.microsoft.com/office/drawing/2014/main" id="{407C6C03-05B9-67D1-E98A-16F70E4C0311}"/>
              </a:ext>
            </a:extLst>
          </p:cNvPr>
          <p:cNvCxnSpPr/>
          <p:nvPr userDrawn="1"/>
        </p:nvCxnSpPr>
        <p:spPr>
          <a:xfrm>
            <a:off x="1044037" y="1307575"/>
            <a:ext cx="40749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624;p89">
            <a:extLst>
              <a:ext uri="{FF2B5EF4-FFF2-40B4-BE49-F238E27FC236}">
                <a16:creationId xmlns:a16="http://schemas.microsoft.com/office/drawing/2014/main" id="{6B27122E-C239-EAA7-A848-581832E49286}"/>
              </a:ext>
            </a:extLst>
          </p:cNvPr>
          <p:cNvCxnSpPr/>
          <p:nvPr userDrawn="1"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628;p89">
            <a:extLst>
              <a:ext uri="{FF2B5EF4-FFF2-40B4-BE49-F238E27FC236}">
                <a16:creationId xmlns:a16="http://schemas.microsoft.com/office/drawing/2014/main" id="{BF2B9CD9-765D-46BF-6E6F-FD2BC6D04F91}"/>
              </a:ext>
            </a:extLst>
          </p:cNvPr>
          <p:cNvCxnSpPr/>
          <p:nvPr userDrawn="1"/>
        </p:nvCxnSpPr>
        <p:spPr>
          <a:xfrm>
            <a:off x="6772300" y="-325"/>
            <a:ext cx="0" cy="3288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629;p89">
            <a:extLst>
              <a:ext uri="{FF2B5EF4-FFF2-40B4-BE49-F238E27FC236}">
                <a16:creationId xmlns:a16="http://schemas.microsoft.com/office/drawing/2014/main" id="{F99F5056-8FC6-FA6D-B805-1AAD8949B2F9}"/>
              </a:ext>
            </a:extLst>
          </p:cNvPr>
          <p:cNvCxnSpPr/>
          <p:nvPr userDrawn="1"/>
        </p:nvCxnSpPr>
        <p:spPr>
          <a:xfrm>
            <a:off x="8622600" y="2975"/>
            <a:ext cx="0" cy="3288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630;p89">
            <a:extLst>
              <a:ext uri="{FF2B5EF4-FFF2-40B4-BE49-F238E27FC236}">
                <a16:creationId xmlns:a16="http://schemas.microsoft.com/office/drawing/2014/main" id="{7DF99484-4681-FBE2-B124-8998AE85DF87}"/>
              </a:ext>
            </a:extLst>
          </p:cNvPr>
          <p:cNvCxnSpPr/>
          <p:nvPr userDrawn="1"/>
        </p:nvCxnSpPr>
        <p:spPr>
          <a:xfrm>
            <a:off x="4082750" y="2975"/>
            <a:ext cx="0" cy="3288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631;p89">
            <a:extLst>
              <a:ext uri="{FF2B5EF4-FFF2-40B4-BE49-F238E27FC236}">
                <a16:creationId xmlns:a16="http://schemas.microsoft.com/office/drawing/2014/main" id="{9C746C97-3651-DB70-E679-3202AEA4C1A5}"/>
              </a:ext>
            </a:extLst>
          </p:cNvPr>
          <p:cNvCxnSpPr/>
          <p:nvPr userDrawn="1"/>
        </p:nvCxnSpPr>
        <p:spPr>
          <a:xfrm>
            <a:off x="1042100" y="4597900"/>
            <a:ext cx="40752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632;p89">
            <a:extLst>
              <a:ext uri="{FF2B5EF4-FFF2-40B4-BE49-F238E27FC236}">
                <a16:creationId xmlns:a16="http://schemas.microsoft.com/office/drawing/2014/main" id="{7CEEAE77-B188-7317-22ED-ED72D7C8501E}"/>
              </a:ext>
            </a:extLst>
          </p:cNvPr>
          <p:cNvCxnSpPr/>
          <p:nvPr userDrawn="1"/>
        </p:nvCxnSpPr>
        <p:spPr>
          <a:xfrm>
            <a:off x="5118600" y="325410"/>
            <a:ext cx="0" cy="48843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34;p89">
            <a:extLst>
              <a:ext uri="{FF2B5EF4-FFF2-40B4-BE49-F238E27FC236}">
                <a16:creationId xmlns:a16="http://schemas.microsoft.com/office/drawing/2014/main" id="{F253DD6D-64BD-4C8B-9676-E945C0991454}"/>
              </a:ext>
            </a:extLst>
          </p:cNvPr>
          <p:cNvSpPr txBox="1"/>
          <p:nvPr userDrawn="1"/>
        </p:nvSpPr>
        <p:spPr>
          <a:xfrm>
            <a:off x="798038" y="12655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7" name="Google Shape;1635;p89">
            <a:extLst>
              <a:ext uri="{FF2B5EF4-FFF2-40B4-BE49-F238E27FC236}">
                <a16:creationId xmlns:a16="http://schemas.microsoft.com/office/drawing/2014/main" id="{E1BEB3F0-98AE-E209-8500-6DA981AE3FE2}"/>
              </a:ext>
            </a:extLst>
          </p:cNvPr>
          <p:cNvSpPr txBox="1"/>
          <p:nvPr userDrawn="1"/>
        </p:nvSpPr>
        <p:spPr>
          <a:xfrm>
            <a:off x="8385337" y="12655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8" name="Google Shape;1636;p89">
            <a:extLst>
              <a:ext uri="{FF2B5EF4-FFF2-40B4-BE49-F238E27FC236}">
                <a16:creationId xmlns:a16="http://schemas.microsoft.com/office/drawing/2014/main" id="{5F8E9469-B434-1E9C-FBEA-DA48A2E245B4}"/>
              </a:ext>
            </a:extLst>
          </p:cNvPr>
          <p:cNvSpPr txBox="1"/>
          <p:nvPr userDrawn="1"/>
        </p:nvSpPr>
        <p:spPr>
          <a:xfrm>
            <a:off x="807659" y="1105252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9" name="Google Shape;1637;p89">
            <a:extLst>
              <a:ext uri="{FF2B5EF4-FFF2-40B4-BE49-F238E27FC236}">
                <a16:creationId xmlns:a16="http://schemas.microsoft.com/office/drawing/2014/main" id="{EBA38D3D-C2B4-0301-E69C-956D341993D0}"/>
              </a:ext>
            </a:extLst>
          </p:cNvPr>
          <p:cNvSpPr txBox="1"/>
          <p:nvPr userDrawn="1"/>
        </p:nvSpPr>
        <p:spPr>
          <a:xfrm>
            <a:off x="4870251" y="1103403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0" name="Google Shape;1638;p89">
            <a:extLst>
              <a:ext uri="{FF2B5EF4-FFF2-40B4-BE49-F238E27FC236}">
                <a16:creationId xmlns:a16="http://schemas.microsoft.com/office/drawing/2014/main" id="{B012842C-B479-2329-0A6C-1E9279D09304}"/>
              </a:ext>
            </a:extLst>
          </p:cNvPr>
          <p:cNvSpPr txBox="1"/>
          <p:nvPr userDrawn="1"/>
        </p:nvSpPr>
        <p:spPr>
          <a:xfrm>
            <a:off x="798038" y="4389552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1" name="Google Shape;1639;p89">
            <a:extLst>
              <a:ext uri="{FF2B5EF4-FFF2-40B4-BE49-F238E27FC236}">
                <a16:creationId xmlns:a16="http://schemas.microsoft.com/office/drawing/2014/main" id="{D9324756-3C19-8E42-9558-A3FF743F3D00}"/>
              </a:ext>
            </a:extLst>
          </p:cNvPr>
          <p:cNvSpPr txBox="1"/>
          <p:nvPr userDrawn="1"/>
        </p:nvSpPr>
        <p:spPr>
          <a:xfrm>
            <a:off x="4879851" y="4389552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pic>
        <p:nvPicPr>
          <p:cNvPr id="22" name="Google Shape;1640;p89" title="black.png">
            <a:extLst>
              <a:ext uri="{FF2B5EF4-FFF2-40B4-BE49-F238E27FC236}">
                <a16:creationId xmlns:a16="http://schemas.microsoft.com/office/drawing/2014/main" id="{8A6491BF-01AE-6483-71D7-E1985E03E4AD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0"/>
          <a:stretch/>
        </p:blipFill>
        <p:spPr>
          <a:xfrm>
            <a:off x="1143125" y="4751225"/>
            <a:ext cx="869460" cy="2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BLANK_1">
    <p:bg>
      <p:bgPr>
        <a:solidFill>
          <a:schemeClr val="lt2"/>
        </a:solid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8"/>
          <p:cNvSpPr txBox="1">
            <a:spLocks noGrp="1"/>
          </p:cNvSpPr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607" name="Google Shape;607;p28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8" name="Google Shape;608;p28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9" name="Google Shape;609;p28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0" name="Google Shape;610;p28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1" name="Google Shape;611;p28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ALT 1">
  <p:cSld name="BLANK_1_6">
    <p:bg>
      <p:bgPr>
        <a:solidFill>
          <a:schemeClr val="lt2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9"/>
          <p:cNvSpPr txBox="1">
            <a:spLocks noGrp="1"/>
          </p:cNvSpPr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614" name="Google Shape;614;p29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5" name="Google Shape;615;p29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6" name="Google Shape;616;p29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7" name="Google Shape;617;p29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8" name="Google Shape;618;p29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9" name="Google Shape;619;p29"/>
          <p:cNvSpPr txBox="1">
            <a:spLocks noGrp="1"/>
          </p:cNvSpPr>
          <p:nvPr>
            <p:ph type="subTitle" idx="1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620" name="Google Shape;620;p29"/>
          <p:cNvSpPr txBox="1">
            <a:spLocks noGrp="1"/>
          </p:cNvSpPr>
          <p:nvPr>
            <p:ph type="subTitle" idx="2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621" name="Google Shape;621;p29"/>
          <p:cNvSpPr txBox="1">
            <a:spLocks noGrp="1"/>
          </p:cNvSpPr>
          <p:nvPr>
            <p:ph type="subTitle" idx="3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ALT 3">
  <p:cSld name="BLANK_3">
    <p:bg>
      <p:bgPr>
        <a:solidFill>
          <a:schemeClr val="dk2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30"/>
          <p:cNvGrpSpPr/>
          <p:nvPr/>
        </p:nvGrpSpPr>
        <p:grpSpPr>
          <a:xfrm>
            <a:off x="-800" y="-150"/>
            <a:ext cx="9145250" cy="5144250"/>
            <a:chOff x="-800" y="-150"/>
            <a:chExt cx="9145250" cy="5144250"/>
          </a:xfrm>
        </p:grpSpPr>
        <p:cxnSp>
          <p:nvCxnSpPr>
            <p:cNvPr id="624" name="Google Shape;624;p30"/>
            <p:cNvCxnSpPr/>
            <p:nvPr/>
          </p:nvCxnSpPr>
          <p:spPr>
            <a:xfrm>
              <a:off x="514575" y="-150"/>
              <a:ext cx="0" cy="51438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5" name="Google Shape;625;p30"/>
            <p:cNvCxnSpPr/>
            <p:nvPr/>
          </p:nvCxnSpPr>
          <p:spPr>
            <a:xfrm rot="10800000">
              <a:off x="-800" y="521125"/>
              <a:ext cx="9144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6" name="Google Shape;626;p30"/>
            <p:cNvCxnSpPr/>
            <p:nvPr/>
          </p:nvCxnSpPr>
          <p:spPr>
            <a:xfrm>
              <a:off x="7228800" y="450"/>
              <a:ext cx="0" cy="5214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7" name="Google Shape;627;p30"/>
            <p:cNvCxnSpPr/>
            <p:nvPr/>
          </p:nvCxnSpPr>
          <p:spPr>
            <a:xfrm>
              <a:off x="8622600" y="528"/>
              <a:ext cx="0" cy="51432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8" name="Google Shape;628;p30"/>
            <p:cNvCxnSpPr/>
            <p:nvPr/>
          </p:nvCxnSpPr>
          <p:spPr>
            <a:xfrm rot="10800000">
              <a:off x="-450" y="3610475"/>
              <a:ext cx="9144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9" name="Google Shape;629;p30"/>
            <p:cNvCxnSpPr/>
            <p:nvPr/>
          </p:nvCxnSpPr>
          <p:spPr>
            <a:xfrm rot="10800000">
              <a:off x="-450" y="4619575"/>
              <a:ext cx="9144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0" name="Google Shape;630;p30"/>
            <p:cNvCxnSpPr/>
            <p:nvPr/>
          </p:nvCxnSpPr>
          <p:spPr>
            <a:xfrm>
              <a:off x="7228850" y="3609300"/>
              <a:ext cx="0" cy="15348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31" name="Google Shape;631;p30"/>
          <p:cNvSpPr txBox="1">
            <a:spLocks noGrp="1"/>
          </p:cNvSpPr>
          <p:nvPr>
            <p:ph type="title"/>
          </p:nvPr>
        </p:nvSpPr>
        <p:spPr>
          <a:xfrm>
            <a:off x="521800" y="1251350"/>
            <a:ext cx="8100900" cy="1531500"/>
          </a:xfrm>
          <a:prstGeom prst="rect">
            <a:avLst/>
          </a:prstGeom>
        </p:spPr>
        <p:txBody>
          <a:bodyPr spcFirstLastPara="1" wrap="square" lIns="274300" tIns="91425" rIns="182875" bIns="91425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2" name="Google Shape;632;p30"/>
          <p:cNvSpPr txBox="1">
            <a:spLocks noGrp="1"/>
          </p:cNvSpPr>
          <p:nvPr>
            <p:ph type="subTitle" idx="1"/>
          </p:nvPr>
        </p:nvSpPr>
        <p:spPr>
          <a:xfrm>
            <a:off x="521800" y="2782875"/>
            <a:ext cx="8100900" cy="338700"/>
          </a:xfrm>
          <a:prstGeom prst="rect">
            <a:avLst/>
          </a:prstGeom>
        </p:spPr>
        <p:txBody>
          <a:bodyPr spcFirstLastPara="1" wrap="square" lIns="274300" tIns="91425" rIns="18287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"/>
              <a:buNone/>
              <a:defRPr sz="1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"/>
              <a:buNone/>
              <a:defRPr sz="10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"/>
              <a:buNone/>
              <a:defRPr sz="10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"/>
              <a:buNone/>
              <a:defRPr sz="10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"/>
              <a:buNone/>
              <a:defRPr sz="10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"/>
              <a:buNone/>
              <a:defRPr sz="10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"/>
              <a:buNone/>
              <a:defRPr sz="10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"/>
              <a:buNone/>
              <a:defRPr sz="10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"/>
              <a:buNone/>
              <a:defRPr sz="1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33" name="Google Shape;633;p30"/>
          <p:cNvSpPr txBox="1">
            <a:spLocks noGrp="1"/>
          </p:cNvSpPr>
          <p:nvPr>
            <p:ph type="subTitle" idx="2"/>
          </p:nvPr>
        </p:nvSpPr>
        <p:spPr>
          <a:xfrm>
            <a:off x="518400" y="3609525"/>
            <a:ext cx="6710400" cy="1010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4" name="Google Shape;634;p30"/>
          <p:cNvSpPr txBox="1">
            <a:spLocks noGrp="1"/>
          </p:cNvSpPr>
          <p:nvPr>
            <p:ph type="subTitle" idx="3"/>
          </p:nvPr>
        </p:nvSpPr>
        <p:spPr>
          <a:xfrm>
            <a:off x="3171350" y="11075"/>
            <a:ext cx="4057500" cy="5082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5" name="Google Shape;635;p30"/>
          <p:cNvSpPr txBox="1">
            <a:spLocks noGrp="1"/>
          </p:cNvSpPr>
          <p:nvPr>
            <p:ph type="subTitle" idx="4"/>
          </p:nvPr>
        </p:nvSpPr>
        <p:spPr>
          <a:xfrm>
            <a:off x="7228800" y="11075"/>
            <a:ext cx="1393800" cy="5082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ALT 6">
  <p:cSld name="BLANK_2">
    <p:bg>
      <p:bgPr>
        <a:solidFill>
          <a:schemeClr val="dk2"/>
        </a:solidFill>
        <a:effectLst/>
      </p:bgPr>
    </p:bg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7" name="Google Shape;637;p31"/>
          <p:cNvCxnSpPr/>
          <p:nvPr/>
        </p:nvCxnSpPr>
        <p:spPr>
          <a:xfrm>
            <a:off x="514575" y="521125"/>
            <a:ext cx="0" cy="4098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8" name="Google Shape;638;p31"/>
          <p:cNvCxnSpPr/>
          <p:nvPr/>
        </p:nvCxnSpPr>
        <p:spPr>
          <a:xfrm>
            <a:off x="8622600" y="521125"/>
            <a:ext cx="0" cy="4098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9" name="Google Shape;639;p31"/>
          <p:cNvCxnSpPr/>
          <p:nvPr/>
        </p:nvCxnSpPr>
        <p:spPr>
          <a:xfrm>
            <a:off x="-675" y="521125"/>
            <a:ext cx="91452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0" name="Google Shape;640;p31"/>
          <p:cNvCxnSpPr/>
          <p:nvPr/>
        </p:nvCxnSpPr>
        <p:spPr>
          <a:xfrm>
            <a:off x="-675" y="4619425"/>
            <a:ext cx="91452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1" name="Google Shape;641;p31"/>
          <p:cNvCxnSpPr/>
          <p:nvPr/>
        </p:nvCxnSpPr>
        <p:spPr>
          <a:xfrm>
            <a:off x="-675" y="3464200"/>
            <a:ext cx="91452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2" name="Google Shape;642;p31"/>
          <p:cNvCxnSpPr/>
          <p:nvPr/>
        </p:nvCxnSpPr>
        <p:spPr>
          <a:xfrm>
            <a:off x="516375" y="4043175"/>
            <a:ext cx="81111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3" name="Google Shape;643;p31"/>
          <p:cNvCxnSpPr/>
          <p:nvPr/>
        </p:nvCxnSpPr>
        <p:spPr>
          <a:xfrm>
            <a:off x="4572000" y="3464200"/>
            <a:ext cx="0" cy="576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4" name="Google Shape;644;p31"/>
          <p:cNvSpPr txBox="1">
            <a:spLocks noGrp="1"/>
          </p:cNvSpPr>
          <p:nvPr>
            <p:ph type="title"/>
          </p:nvPr>
        </p:nvSpPr>
        <p:spPr>
          <a:xfrm>
            <a:off x="511600" y="913900"/>
            <a:ext cx="8111100" cy="16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5" name="Google Shape;645;p31"/>
          <p:cNvSpPr txBox="1">
            <a:spLocks noGrp="1"/>
          </p:cNvSpPr>
          <p:nvPr>
            <p:ph type="subTitle" idx="1"/>
          </p:nvPr>
        </p:nvSpPr>
        <p:spPr>
          <a:xfrm>
            <a:off x="511500" y="2515913"/>
            <a:ext cx="81111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ALT 4">
  <p:cSld name="BLANK_2_2">
    <p:bg>
      <p:bgPr>
        <a:solidFill>
          <a:schemeClr val="dk2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2"/>
          <p:cNvSpPr txBox="1">
            <a:spLocks noGrp="1"/>
          </p:cNvSpPr>
          <p:nvPr>
            <p:ph type="subTitle" idx="1"/>
          </p:nvPr>
        </p:nvSpPr>
        <p:spPr>
          <a:xfrm>
            <a:off x="514575" y="3467000"/>
            <a:ext cx="4057500" cy="576300"/>
          </a:xfrm>
          <a:prstGeom prst="rect">
            <a:avLst/>
          </a:prstGeom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8" name="Google Shape;648;p32"/>
          <p:cNvSpPr txBox="1">
            <a:spLocks noGrp="1"/>
          </p:cNvSpPr>
          <p:nvPr>
            <p:ph type="subTitle" idx="2"/>
          </p:nvPr>
        </p:nvSpPr>
        <p:spPr>
          <a:xfrm>
            <a:off x="4572000" y="3467000"/>
            <a:ext cx="4057500" cy="5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9" name="Google Shape;649;p32"/>
          <p:cNvSpPr txBox="1">
            <a:spLocks noGrp="1"/>
          </p:cNvSpPr>
          <p:nvPr>
            <p:ph type="subTitle" idx="3"/>
          </p:nvPr>
        </p:nvSpPr>
        <p:spPr>
          <a:xfrm>
            <a:off x="518400" y="4043175"/>
            <a:ext cx="8111100" cy="5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50" name="Google Shape;650;p32"/>
          <p:cNvCxnSpPr/>
          <p:nvPr/>
        </p:nvCxnSpPr>
        <p:spPr>
          <a:xfrm>
            <a:off x="514575" y="521125"/>
            <a:ext cx="0" cy="4098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1" name="Google Shape;651;p32"/>
          <p:cNvCxnSpPr/>
          <p:nvPr/>
        </p:nvCxnSpPr>
        <p:spPr>
          <a:xfrm>
            <a:off x="8622600" y="521125"/>
            <a:ext cx="0" cy="4098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2" name="Google Shape;652;p32"/>
          <p:cNvCxnSpPr/>
          <p:nvPr/>
        </p:nvCxnSpPr>
        <p:spPr>
          <a:xfrm>
            <a:off x="-675" y="521125"/>
            <a:ext cx="91452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3" name="Google Shape;653;p32"/>
          <p:cNvCxnSpPr/>
          <p:nvPr/>
        </p:nvCxnSpPr>
        <p:spPr>
          <a:xfrm>
            <a:off x="-675" y="4619425"/>
            <a:ext cx="91452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4" name="Google Shape;654;p32"/>
          <p:cNvCxnSpPr/>
          <p:nvPr/>
        </p:nvCxnSpPr>
        <p:spPr>
          <a:xfrm>
            <a:off x="-675" y="3464200"/>
            <a:ext cx="91452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5" name="Google Shape;655;p32"/>
          <p:cNvCxnSpPr/>
          <p:nvPr/>
        </p:nvCxnSpPr>
        <p:spPr>
          <a:xfrm>
            <a:off x="516375" y="4043175"/>
            <a:ext cx="81111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6" name="Google Shape;656;p32"/>
          <p:cNvCxnSpPr/>
          <p:nvPr/>
        </p:nvCxnSpPr>
        <p:spPr>
          <a:xfrm>
            <a:off x="4572000" y="3464200"/>
            <a:ext cx="0" cy="576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511600" y="913900"/>
            <a:ext cx="8111100" cy="16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8" name="Google Shape;658;p32"/>
          <p:cNvSpPr txBox="1">
            <a:spLocks noGrp="1"/>
          </p:cNvSpPr>
          <p:nvPr>
            <p:ph type="subTitle" idx="4"/>
          </p:nvPr>
        </p:nvSpPr>
        <p:spPr>
          <a:xfrm>
            <a:off x="511500" y="2515913"/>
            <a:ext cx="81111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 5">
  <p:cSld name="BLANK_2_1">
    <p:bg>
      <p:bgPr>
        <a:solidFill>
          <a:schemeClr val="lt1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0" name="Google Shape;660;p33"/>
          <p:cNvCxnSpPr/>
          <p:nvPr/>
        </p:nvCxnSpPr>
        <p:spPr>
          <a:xfrm>
            <a:off x="514575" y="521125"/>
            <a:ext cx="0" cy="4098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1" name="Google Shape;661;p33"/>
          <p:cNvCxnSpPr/>
          <p:nvPr/>
        </p:nvCxnSpPr>
        <p:spPr>
          <a:xfrm>
            <a:off x="8622600" y="521125"/>
            <a:ext cx="0" cy="4098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2" name="Google Shape;662;p33"/>
          <p:cNvCxnSpPr/>
          <p:nvPr/>
        </p:nvCxnSpPr>
        <p:spPr>
          <a:xfrm>
            <a:off x="-675" y="521125"/>
            <a:ext cx="91452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3" name="Google Shape;663;p33"/>
          <p:cNvCxnSpPr/>
          <p:nvPr/>
        </p:nvCxnSpPr>
        <p:spPr>
          <a:xfrm>
            <a:off x="-675" y="4619425"/>
            <a:ext cx="91452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4" name="Google Shape;664;p33"/>
          <p:cNvCxnSpPr/>
          <p:nvPr/>
        </p:nvCxnSpPr>
        <p:spPr>
          <a:xfrm>
            <a:off x="-675" y="3464200"/>
            <a:ext cx="91452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5" name="Google Shape;665;p33"/>
          <p:cNvCxnSpPr/>
          <p:nvPr/>
        </p:nvCxnSpPr>
        <p:spPr>
          <a:xfrm>
            <a:off x="516375" y="4043175"/>
            <a:ext cx="8111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6" name="Google Shape;666;p33"/>
          <p:cNvSpPr txBox="1">
            <a:spLocks noGrp="1"/>
          </p:cNvSpPr>
          <p:nvPr>
            <p:ph type="title"/>
          </p:nvPr>
        </p:nvSpPr>
        <p:spPr>
          <a:xfrm>
            <a:off x="511600" y="913900"/>
            <a:ext cx="8111100" cy="16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wun Batang"/>
              <a:buNone/>
              <a:defRPr sz="5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7" name="Google Shape;667;p33"/>
          <p:cNvSpPr txBox="1">
            <a:spLocks noGrp="1"/>
          </p:cNvSpPr>
          <p:nvPr>
            <p:ph type="subTitle" idx="1"/>
          </p:nvPr>
        </p:nvSpPr>
        <p:spPr>
          <a:xfrm>
            <a:off x="511500" y="2515913"/>
            <a:ext cx="81111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ter"/>
              <a:buNone/>
              <a:defRPr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Inter"/>
              <a:buNone/>
              <a:defRPr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Inter"/>
              <a:buNone/>
              <a:defRPr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Inter"/>
              <a:buNone/>
              <a:defRPr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Inter"/>
              <a:buNone/>
              <a:defRPr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Inter"/>
              <a:buNone/>
              <a:defRPr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Inter"/>
              <a:buNone/>
              <a:defRPr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Inter"/>
              <a:buNone/>
              <a:defRPr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Inter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68" name="Google Shape;668;p33"/>
          <p:cNvSpPr txBox="1">
            <a:spLocks noGrp="1"/>
          </p:cNvSpPr>
          <p:nvPr>
            <p:ph type="subTitle" idx="2"/>
          </p:nvPr>
        </p:nvSpPr>
        <p:spPr>
          <a:xfrm>
            <a:off x="514575" y="3467000"/>
            <a:ext cx="4057500" cy="5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33"/>
          <p:cNvSpPr txBox="1">
            <a:spLocks noGrp="1"/>
          </p:cNvSpPr>
          <p:nvPr>
            <p:ph type="subTitle" idx="3"/>
          </p:nvPr>
        </p:nvSpPr>
        <p:spPr>
          <a:xfrm>
            <a:off x="4572000" y="3467000"/>
            <a:ext cx="4057500" cy="576300"/>
          </a:xfrm>
          <a:prstGeom prst="rect">
            <a:avLst/>
          </a:prstGeom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0" name="Google Shape;670;p33"/>
          <p:cNvSpPr txBox="1">
            <a:spLocks noGrp="1"/>
          </p:cNvSpPr>
          <p:nvPr>
            <p:ph type="subTitle" idx="4"/>
          </p:nvPr>
        </p:nvSpPr>
        <p:spPr>
          <a:xfrm>
            <a:off x="518400" y="4043175"/>
            <a:ext cx="8111100" cy="5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71" name="Google Shape;671;p33"/>
          <p:cNvCxnSpPr/>
          <p:nvPr/>
        </p:nvCxnSpPr>
        <p:spPr>
          <a:xfrm>
            <a:off x="4572000" y="3464200"/>
            <a:ext cx="0" cy="576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Dark ALT">
  <p:cSld name="BLANK_1_5">
    <p:bg>
      <p:bgPr>
        <a:solidFill>
          <a:schemeClr val="lt1"/>
        </a:solid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4"/>
          <p:cNvSpPr txBox="1">
            <a:spLocks noGrp="1"/>
          </p:cNvSpPr>
          <p:nvPr>
            <p:ph type="subTitle" idx="1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4" name="Google Shape;674;p34"/>
          <p:cNvSpPr txBox="1">
            <a:spLocks noGrp="1"/>
          </p:cNvSpPr>
          <p:nvPr>
            <p:ph type="subTitle" idx="2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34"/>
          <p:cNvSpPr txBox="1">
            <a:spLocks noGrp="1"/>
          </p:cNvSpPr>
          <p:nvPr>
            <p:ph type="subTitle" idx="3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77" name="Google Shape;677;p34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8" name="Google Shape;678;p34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9" name="Google Shape;679;p34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0" name="Google Shape;680;p34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1" name="Google Shape;681;p34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ecutive Team Intro - ALT 2">
  <p:cSld name="BLANK_1_3">
    <p:bg>
      <p:bgPr>
        <a:solidFill>
          <a:schemeClr val="lt2"/>
        </a:solid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5"/>
          <p:cNvSpPr txBox="1">
            <a:spLocks noGrp="1"/>
          </p:cNvSpPr>
          <p:nvPr>
            <p:ph type="body" idx="1"/>
          </p:nvPr>
        </p:nvSpPr>
        <p:spPr>
          <a:xfrm>
            <a:off x="4684025" y="3361000"/>
            <a:ext cx="2090100" cy="1611300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/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/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/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/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/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/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/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/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684" name="Google Shape;684;p35"/>
          <p:cNvSpPr txBox="1">
            <a:spLocks noGrp="1"/>
          </p:cNvSpPr>
          <p:nvPr>
            <p:ph type="body" idx="2"/>
          </p:nvPr>
        </p:nvSpPr>
        <p:spPr>
          <a:xfrm>
            <a:off x="6774125" y="3361250"/>
            <a:ext cx="2370600" cy="1611300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/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/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/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/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/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/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/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/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685" name="Google Shape;685;p35"/>
          <p:cNvSpPr txBox="1">
            <a:spLocks noGrp="1"/>
          </p:cNvSpPr>
          <p:nvPr>
            <p:ph type="body" idx="3"/>
          </p:nvPr>
        </p:nvSpPr>
        <p:spPr>
          <a:xfrm>
            <a:off x="2597175" y="3361000"/>
            <a:ext cx="2086800" cy="1611300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/>
            </a:lvl1pPr>
            <a:lvl2pPr marL="914400" lvl="1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/>
            </a:lvl2pPr>
            <a:lvl3pPr marL="1371600" lvl="2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/>
            </a:lvl3pPr>
            <a:lvl4pPr marL="1828800" lvl="3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/>
            </a:lvl4pPr>
            <a:lvl5pPr marL="2286000" lvl="4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/>
            </a:lvl5pPr>
            <a:lvl6pPr marL="2743200" lvl="5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/>
            </a:lvl6pPr>
            <a:lvl7pPr marL="3200400" lvl="6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/>
            </a:lvl7pPr>
            <a:lvl8pPr marL="3657600" lvl="7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/>
            </a:lvl8pPr>
            <a:lvl9pPr marL="4114800" lvl="8" indent="-29210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686" name="Google Shape;686;p35"/>
          <p:cNvSpPr txBox="1">
            <a:spLocks noGrp="1"/>
          </p:cNvSpPr>
          <p:nvPr>
            <p:ph type="body" idx="4"/>
          </p:nvPr>
        </p:nvSpPr>
        <p:spPr>
          <a:xfrm>
            <a:off x="520425" y="3361000"/>
            <a:ext cx="2077500" cy="1611300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687" name="Google Shape;687;p35"/>
          <p:cNvSpPr/>
          <p:nvPr/>
        </p:nvSpPr>
        <p:spPr>
          <a:xfrm rot="-5400000">
            <a:off x="7573550" y="1789950"/>
            <a:ext cx="771000" cy="2370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688" name="Google Shape;688;p35"/>
          <p:cNvSpPr/>
          <p:nvPr/>
        </p:nvSpPr>
        <p:spPr>
          <a:xfrm rot="-5400000">
            <a:off x="5343575" y="1930200"/>
            <a:ext cx="771000" cy="209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689" name="Google Shape;689;p35"/>
          <p:cNvSpPr/>
          <p:nvPr/>
        </p:nvSpPr>
        <p:spPr>
          <a:xfrm rot="-5400000">
            <a:off x="3255125" y="1931850"/>
            <a:ext cx="771000" cy="208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690" name="Google Shape;690;p35"/>
          <p:cNvSpPr/>
          <p:nvPr/>
        </p:nvSpPr>
        <p:spPr>
          <a:xfrm rot="-5400000">
            <a:off x="1173425" y="1936950"/>
            <a:ext cx="771000" cy="207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691" name="Google Shape;691;p35"/>
          <p:cNvSpPr txBox="1">
            <a:spLocks noGrp="1"/>
          </p:cNvSpPr>
          <p:nvPr>
            <p:ph type="subTitle" idx="5"/>
          </p:nvPr>
        </p:nvSpPr>
        <p:spPr>
          <a:xfrm>
            <a:off x="520425" y="2589750"/>
            <a:ext cx="2090100" cy="7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692" name="Google Shape;692;p35"/>
          <p:cNvSpPr txBox="1">
            <a:spLocks noGrp="1"/>
          </p:cNvSpPr>
          <p:nvPr>
            <p:ph type="subTitle" idx="6"/>
          </p:nvPr>
        </p:nvSpPr>
        <p:spPr>
          <a:xfrm>
            <a:off x="2597225" y="2589750"/>
            <a:ext cx="2076600" cy="7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693" name="Google Shape;693;p35"/>
          <p:cNvSpPr txBox="1">
            <a:spLocks noGrp="1"/>
          </p:cNvSpPr>
          <p:nvPr>
            <p:ph type="subTitle" idx="7"/>
          </p:nvPr>
        </p:nvSpPr>
        <p:spPr>
          <a:xfrm>
            <a:off x="4685675" y="2589750"/>
            <a:ext cx="2090100" cy="7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694" name="Google Shape;694;p35"/>
          <p:cNvSpPr txBox="1">
            <a:spLocks noGrp="1"/>
          </p:cNvSpPr>
          <p:nvPr>
            <p:ph type="subTitle" idx="8"/>
          </p:nvPr>
        </p:nvSpPr>
        <p:spPr>
          <a:xfrm>
            <a:off x="6773425" y="2589750"/>
            <a:ext cx="2370600" cy="7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695" name="Google Shape;695;p35"/>
          <p:cNvSpPr>
            <a:spLocks noGrp="1"/>
          </p:cNvSpPr>
          <p:nvPr>
            <p:ph type="pic" idx="9"/>
          </p:nvPr>
        </p:nvSpPr>
        <p:spPr>
          <a:xfrm>
            <a:off x="6773402" y="841675"/>
            <a:ext cx="2370600" cy="1748700"/>
          </a:xfrm>
          <a:prstGeom prst="rect">
            <a:avLst/>
          </a:prstGeom>
          <a:noFill/>
          <a:ln>
            <a:noFill/>
          </a:ln>
        </p:spPr>
      </p:sp>
      <p:sp>
        <p:nvSpPr>
          <p:cNvPr id="696" name="Google Shape;696;p35"/>
          <p:cNvSpPr>
            <a:spLocks noGrp="1"/>
          </p:cNvSpPr>
          <p:nvPr>
            <p:ph type="pic" idx="13"/>
          </p:nvPr>
        </p:nvSpPr>
        <p:spPr>
          <a:xfrm>
            <a:off x="4685838" y="841675"/>
            <a:ext cx="2086800" cy="1748700"/>
          </a:xfrm>
          <a:prstGeom prst="rect">
            <a:avLst/>
          </a:prstGeom>
          <a:noFill/>
          <a:ln>
            <a:noFill/>
          </a:ln>
        </p:spPr>
      </p:sp>
      <p:sp>
        <p:nvSpPr>
          <p:cNvPr id="697" name="Google Shape;697;p35"/>
          <p:cNvSpPr>
            <a:spLocks noGrp="1"/>
          </p:cNvSpPr>
          <p:nvPr>
            <p:ph type="pic" idx="14"/>
          </p:nvPr>
        </p:nvSpPr>
        <p:spPr>
          <a:xfrm>
            <a:off x="2597225" y="841675"/>
            <a:ext cx="2086800" cy="1748700"/>
          </a:xfrm>
          <a:prstGeom prst="rect">
            <a:avLst/>
          </a:prstGeom>
          <a:noFill/>
          <a:ln>
            <a:noFill/>
          </a:ln>
        </p:spPr>
      </p:sp>
      <p:sp>
        <p:nvSpPr>
          <p:cNvPr id="698" name="Google Shape;698;p35"/>
          <p:cNvSpPr>
            <a:spLocks noGrp="1"/>
          </p:cNvSpPr>
          <p:nvPr>
            <p:ph type="pic" idx="15"/>
          </p:nvPr>
        </p:nvSpPr>
        <p:spPr>
          <a:xfrm>
            <a:off x="520725" y="841675"/>
            <a:ext cx="2076600" cy="1748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99" name="Google Shape;699;p35"/>
          <p:cNvCxnSpPr/>
          <p:nvPr/>
        </p:nvCxnSpPr>
        <p:spPr>
          <a:xfrm>
            <a:off x="2598000" y="842050"/>
            <a:ext cx="0" cy="4301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0" name="Google Shape;700;p35"/>
          <p:cNvCxnSpPr/>
          <p:nvPr/>
        </p:nvCxnSpPr>
        <p:spPr>
          <a:xfrm>
            <a:off x="6773750" y="841675"/>
            <a:ext cx="0" cy="4301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1" name="Google Shape;701;p35"/>
          <p:cNvCxnSpPr/>
          <p:nvPr/>
        </p:nvCxnSpPr>
        <p:spPr>
          <a:xfrm>
            <a:off x="4684713" y="842026"/>
            <a:ext cx="0" cy="4301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2" name="Google Shape;702;p35"/>
          <p:cNvCxnSpPr/>
          <p:nvPr/>
        </p:nvCxnSpPr>
        <p:spPr>
          <a:xfrm rot="10800000">
            <a:off x="520800" y="33610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3" name="Google Shape;703;p35"/>
          <p:cNvCxnSpPr/>
          <p:nvPr/>
        </p:nvCxnSpPr>
        <p:spPr>
          <a:xfrm rot="10800000">
            <a:off x="520800" y="2590425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4" name="Google Shape;704;p35"/>
          <p:cNvSpPr txBox="1">
            <a:spLocks noGrp="1"/>
          </p:cNvSpPr>
          <p:nvPr>
            <p:ph type="subTitle" idx="16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705" name="Google Shape;705;p35"/>
          <p:cNvSpPr txBox="1">
            <a:spLocks noGrp="1"/>
          </p:cNvSpPr>
          <p:nvPr>
            <p:ph type="subTitle" idx="17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706" name="Google Shape;706;p35"/>
          <p:cNvSpPr txBox="1">
            <a:spLocks noGrp="1"/>
          </p:cNvSpPr>
          <p:nvPr>
            <p:ph type="subTitle" idx="18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cxnSp>
        <p:nvCxnSpPr>
          <p:cNvPr id="707" name="Google Shape;707;p35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8" name="Google Shape;708;p35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9" name="Google Shape;709;p35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0" name="Google Shape;710;p35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1" name="Google Shape;711;p35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2" name="Google Shape;712;p35"/>
          <p:cNvSpPr txBox="1">
            <a:spLocks noGrp="1"/>
          </p:cNvSpPr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1">
  <p:cSld name="BLANK_1_1_2">
    <p:bg>
      <p:bgPr>
        <a:solidFill>
          <a:schemeClr val="lt1"/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6"/>
          <p:cNvGrpSpPr/>
          <p:nvPr/>
        </p:nvGrpSpPr>
        <p:grpSpPr>
          <a:xfrm rot="5400000">
            <a:off x="593777" y="660623"/>
            <a:ext cx="369896" cy="333900"/>
            <a:chOff x="96076" y="654376"/>
            <a:chExt cx="369896" cy="333900"/>
          </a:xfrm>
        </p:grpSpPr>
        <p:cxnSp>
          <p:nvCxnSpPr>
            <p:cNvPr id="715" name="Google Shape;715;p36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16" name="Google Shape;716;p36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17" name="Google Shape;717;p36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718" name="Google Shape;718;p36"/>
          <p:cNvSpPr txBox="1">
            <a:spLocks noGrp="1"/>
          </p:cNvSpPr>
          <p:nvPr>
            <p:ph type="title"/>
          </p:nvPr>
        </p:nvSpPr>
        <p:spPr>
          <a:xfrm flipH="1">
            <a:off x="1040750" y="334850"/>
            <a:ext cx="7581900" cy="8826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wun Batang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36"/>
          <p:cNvSpPr txBox="1">
            <a:spLocks noGrp="1"/>
          </p:cNvSpPr>
          <p:nvPr>
            <p:ph type="body" idx="1"/>
          </p:nvPr>
        </p:nvSpPr>
        <p:spPr>
          <a:xfrm>
            <a:off x="1042100" y="1307575"/>
            <a:ext cx="3977100" cy="3522300"/>
          </a:xfrm>
          <a:prstGeom prst="rect">
            <a:avLst/>
          </a:prstGeom>
        </p:spPr>
        <p:txBody>
          <a:bodyPr spcFirstLastPara="1" wrap="square" lIns="274300" tIns="274300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720" name="Google Shape;720;p36"/>
          <p:cNvSpPr txBox="1">
            <a:spLocks noGrp="1"/>
          </p:cNvSpPr>
          <p:nvPr>
            <p:ph type="subTitle" idx="2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1" name="Google Shape;721;p36"/>
          <p:cNvSpPr txBox="1">
            <a:spLocks noGrp="1"/>
          </p:cNvSpPr>
          <p:nvPr>
            <p:ph type="subTitle" idx="3"/>
          </p:nvPr>
        </p:nvSpPr>
        <p:spPr>
          <a:xfrm>
            <a:off x="104060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2" name="Google Shape;722;p36"/>
          <p:cNvSpPr txBox="1">
            <a:spLocks noGrp="1"/>
          </p:cNvSpPr>
          <p:nvPr>
            <p:ph type="subTitle" idx="4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23" name="Google Shape;723;p36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4" name="Google Shape;724;p36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5" name="Google Shape;725;p36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6" name="Google Shape;726;p36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7" name="Google Shape;727;p36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8" name="Google Shape;728;p36"/>
          <p:cNvCxnSpPr/>
          <p:nvPr/>
        </p:nvCxnSpPr>
        <p:spPr>
          <a:xfrm>
            <a:off x="1042100" y="1217450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ALT 1" userDrawn="1">
  <p:cSld name="BLANK_1_1_1_1_1_1_1_1_1_1_1_3"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449;p83">
            <a:extLst>
              <a:ext uri="{FF2B5EF4-FFF2-40B4-BE49-F238E27FC236}">
                <a16:creationId xmlns:a16="http://schemas.microsoft.com/office/drawing/2014/main" id="{3404BE6B-9A4F-4181-41A0-3845D8B75AA0}"/>
              </a:ext>
            </a:extLst>
          </p:cNvPr>
          <p:cNvCxnSpPr/>
          <p:nvPr userDrawn="1"/>
        </p:nvCxnSpPr>
        <p:spPr>
          <a:xfrm>
            <a:off x="1045950" y="334900"/>
            <a:ext cx="80985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" name="Google Shape;1450;p83">
            <a:extLst>
              <a:ext uri="{FF2B5EF4-FFF2-40B4-BE49-F238E27FC236}">
                <a16:creationId xmlns:a16="http://schemas.microsoft.com/office/drawing/2014/main" id="{C45CAAF1-D2B0-E266-AF0E-ADB9097EEC74}"/>
              </a:ext>
            </a:extLst>
          </p:cNvPr>
          <p:cNvCxnSpPr/>
          <p:nvPr userDrawn="1"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51;p83">
            <a:extLst>
              <a:ext uri="{FF2B5EF4-FFF2-40B4-BE49-F238E27FC236}">
                <a16:creationId xmlns:a16="http://schemas.microsoft.com/office/drawing/2014/main" id="{ADC27874-513F-FB3D-EAD3-95C48119F5B9}"/>
              </a:ext>
            </a:extLst>
          </p:cNvPr>
          <p:cNvCxnSpPr/>
          <p:nvPr userDrawn="1"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52;p83">
            <a:extLst>
              <a:ext uri="{FF2B5EF4-FFF2-40B4-BE49-F238E27FC236}">
                <a16:creationId xmlns:a16="http://schemas.microsoft.com/office/drawing/2014/main" id="{55D472A9-AC66-2FD0-D4CC-A08310F74928}"/>
              </a:ext>
            </a:extLst>
          </p:cNvPr>
          <p:cNvCxnSpPr/>
          <p:nvPr userDrawn="1"/>
        </p:nvCxnSpPr>
        <p:spPr>
          <a:xfrm>
            <a:off x="1042100" y="4430445"/>
            <a:ext cx="80985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1464;p83">
            <a:extLst>
              <a:ext uri="{FF2B5EF4-FFF2-40B4-BE49-F238E27FC236}">
                <a16:creationId xmlns:a16="http://schemas.microsoft.com/office/drawing/2014/main" id="{319DD973-94C7-5898-4FA2-5BA5C671C82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87850" y="1492485"/>
            <a:ext cx="2148900" cy="29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300">
              <a:solidFill>
                <a:srgbClr val="35353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" name="Google Shape;1465;p83">
            <a:extLst>
              <a:ext uri="{FF2B5EF4-FFF2-40B4-BE49-F238E27FC236}">
                <a16:creationId xmlns:a16="http://schemas.microsoft.com/office/drawing/2014/main" id="{5A08F408-3A9A-0AE3-1D6D-BE89F4190293}"/>
              </a:ext>
            </a:extLst>
          </p:cNvPr>
          <p:cNvSpPr txBox="1">
            <a:spLocks/>
          </p:cNvSpPr>
          <p:nvPr userDrawn="1"/>
        </p:nvSpPr>
        <p:spPr>
          <a:xfrm>
            <a:off x="1242215" y="2287200"/>
            <a:ext cx="4968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1"/>
              </a:buClr>
              <a:buSzPts val="1000"/>
              <a:buFont typeface="Arial"/>
              <a:buNone/>
            </a:pPr>
            <a:r>
              <a:rPr lang="en" sz="1500">
                <a:solidFill>
                  <a:srgbClr val="353535"/>
                </a:solidFill>
                <a:latin typeface="Manrope"/>
                <a:ea typeface="Manrope"/>
                <a:cs typeface="Manrope"/>
                <a:sym typeface="Manrope"/>
              </a:rPr>
              <a:t>002</a:t>
            </a:r>
          </a:p>
        </p:txBody>
      </p:sp>
      <p:sp>
        <p:nvSpPr>
          <p:cNvPr id="8" name="Google Shape;1467;p83">
            <a:extLst>
              <a:ext uri="{FF2B5EF4-FFF2-40B4-BE49-F238E27FC236}">
                <a16:creationId xmlns:a16="http://schemas.microsoft.com/office/drawing/2014/main" id="{99C37657-BACE-0D10-777D-C7EF7C223BC2}"/>
              </a:ext>
            </a:extLst>
          </p:cNvPr>
          <p:cNvSpPr txBox="1">
            <a:spLocks/>
          </p:cNvSpPr>
          <p:nvPr userDrawn="1"/>
        </p:nvSpPr>
        <p:spPr>
          <a:xfrm>
            <a:off x="1246563" y="3083950"/>
            <a:ext cx="4881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1"/>
              </a:buClr>
              <a:buSzPts val="1000"/>
              <a:buFont typeface="Arial"/>
              <a:buNone/>
            </a:pPr>
            <a:r>
              <a:rPr lang="en" sz="1500">
                <a:solidFill>
                  <a:srgbClr val="353535"/>
                </a:solidFill>
                <a:latin typeface="Manrope"/>
                <a:ea typeface="Manrope"/>
                <a:cs typeface="Manrope"/>
                <a:sym typeface="Manrope"/>
              </a:rPr>
              <a:t>003</a:t>
            </a:r>
            <a:endParaRPr lang="en" sz="1500" dirty="0">
              <a:solidFill>
                <a:srgbClr val="35353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" name="Google Shape;1469;p83">
            <a:extLst>
              <a:ext uri="{FF2B5EF4-FFF2-40B4-BE49-F238E27FC236}">
                <a16:creationId xmlns:a16="http://schemas.microsoft.com/office/drawing/2014/main" id="{69DBF643-D39C-68BD-0BF2-721BBF4D3BFC}"/>
              </a:ext>
            </a:extLst>
          </p:cNvPr>
          <p:cNvSpPr txBox="1">
            <a:spLocks/>
          </p:cNvSpPr>
          <p:nvPr userDrawn="1"/>
        </p:nvSpPr>
        <p:spPr>
          <a:xfrm>
            <a:off x="1246563" y="3879861"/>
            <a:ext cx="4881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1"/>
              </a:buClr>
              <a:buSzPts val="1000"/>
              <a:buFont typeface="Arial"/>
              <a:buNone/>
            </a:pPr>
            <a:r>
              <a:rPr lang="en" sz="1500">
                <a:solidFill>
                  <a:srgbClr val="353535"/>
                </a:solidFill>
                <a:latin typeface="Manrope"/>
                <a:ea typeface="Manrope"/>
                <a:cs typeface="Manrope"/>
                <a:sym typeface="Manrope"/>
              </a:rPr>
              <a:t>004</a:t>
            </a:r>
          </a:p>
        </p:txBody>
      </p:sp>
      <p:sp>
        <p:nvSpPr>
          <p:cNvPr id="10" name="Google Shape;1471;p83">
            <a:extLst>
              <a:ext uri="{FF2B5EF4-FFF2-40B4-BE49-F238E27FC236}">
                <a16:creationId xmlns:a16="http://schemas.microsoft.com/office/drawing/2014/main" id="{50969830-1AE6-0765-24B7-3C78698A8FF0}"/>
              </a:ext>
            </a:extLst>
          </p:cNvPr>
          <p:cNvSpPr txBox="1">
            <a:spLocks/>
          </p:cNvSpPr>
          <p:nvPr userDrawn="1"/>
        </p:nvSpPr>
        <p:spPr>
          <a:xfrm>
            <a:off x="5150275" y="1492488"/>
            <a:ext cx="4968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1"/>
              </a:buClr>
              <a:buSzPts val="1000"/>
              <a:buFont typeface="Arial"/>
              <a:buNone/>
            </a:pPr>
            <a:r>
              <a:rPr lang="en" sz="1500">
                <a:solidFill>
                  <a:srgbClr val="353535"/>
                </a:solidFill>
                <a:latin typeface="Manrope"/>
                <a:ea typeface="Manrope"/>
                <a:cs typeface="Manrope"/>
                <a:sym typeface="Manrope"/>
              </a:rPr>
              <a:t>005</a:t>
            </a:r>
          </a:p>
        </p:txBody>
      </p:sp>
      <p:sp>
        <p:nvSpPr>
          <p:cNvPr id="11" name="Google Shape;1473;p83">
            <a:extLst>
              <a:ext uri="{FF2B5EF4-FFF2-40B4-BE49-F238E27FC236}">
                <a16:creationId xmlns:a16="http://schemas.microsoft.com/office/drawing/2014/main" id="{31B235C2-AED1-65C7-591A-BD41321BB8CA}"/>
              </a:ext>
            </a:extLst>
          </p:cNvPr>
          <p:cNvSpPr txBox="1">
            <a:spLocks/>
          </p:cNvSpPr>
          <p:nvPr userDrawn="1"/>
        </p:nvSpPr>
        <p:spPr>
          <a:xfrm>
            <a:off x="5144900" y="2285900"/>
            <a:ext cx="4968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1"/>
              </a:buClr>
              <a:buSzPts val="1000"/>
              <a:buFont typeface="Arial"/>
              <a:buNone/>
            </a:pPr>
            <a:r>
              <a:rPr lang="en" sz="1500">
                <a:solidFill>
                  <a:srgbClr val="353535"/>
                </a:solidFill>
                <a:latin typeface="Manrope"/>
                <a:ea typeface="Manrope"/>
                <a:cs typeface="Manrope"/>
                <a:sym typeface="Manrope"/>
              </a:rPr>
              <a:t>006</a:t>
            </a:r>
          </a:p>
        </p:txBody>
      </p:sp>
      <p:sp>
        <p:nvSpPr>
          <p:cNvPr id="12" name="Google Shape;1475;p83">
            <a:extLst>
              <a:ext uri="{FF2B5EF4-FFF2-40B4-BE49-F238E27FC236}">
                <a16:creationId xmlns:a16="http://schemas.microsoft.com/office/drawing/2014/main" id="{43E64D92-2362-F95B-D0C7-3BB9DC5CB408}"/>
              </a:ext>
            </a:extLst>
          </p:cNvPr>
          <p:cNvSpPr txBox="1">
            <a:spLocks/>
          </p:cNvSpPr>
          <p:nvPr userDrawn="1"/>
        </p:nvSpPr>
        <p:spPr>
          <a:xfrm>
            <a:off x="5144898" y="3081300"/>
            <a:ext cx="4968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1"/>
              </a:buClr>
              <a:buSzPts val="1000"/>
              <a:buFont typeface="Arial"/>
              <a:buNone/>
            </a:pPr>
            <a:r>
              <a:rPr lang="en" sz="1500">
                <a:solidFill>
                  <a:srgbClr val="353535"/>
                </a:solidFill>
                <a:latin typeface="Manrope"/>
                <a:ea typeface="Manrope"/>
                <a:cs typeface="Manrope"/>
                <a:sym typeface="Manrope"/>
              </a:rPr>
              <a:t>007</a:t>
            </a:r>
          </a:p>
        </p:txBody>
      </p:sp>
      <p:sp>
        <p:nvSpPr>
          <p:cNvPr id="13" name="Google Shape;1487;p83">
            <a:extLst>
              <a:ext uri="{FF2B5EF4-FFF2-40B4-BE49-F238E27FC236}">
                <a16:creationId xmlns:a16="http://schemas.microsoft.com/office/drawing/2014/main" id="{1CCD04E8-6610-F3F5-D4A4-00DE8A82780F}"/>
              </a:ext>
            </a:extLst>
          </p:cNvPr>
          <p:cNvSpPr txBox="1">
            <a:spLocks/>
          </p:cNvSpPr>
          <p:nvPr userDrawn="1"/>
        </p:nvSpPr>
        <p:spPr>
          <a:xfrm>
            <a:off x="5148248" y="3879861"/>
            <a:ext cx="4968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1"/>
              </a:buClr>
              <a:buSzPts val="1000"/>
              <a:buFont typeface="Arial"/>
              <a:buNone/>
            </a:pPr>
            <a:r>
              <a:rPr lang="en" sz="1500">
                <a:solidFill>
                  <a:srgbClr val="353535"/>
                </a:solidFill>
                <a:latin typeface="Manrope"/>
                <a:ea typeface="Manrope"/>
                <a:cs typeface="Manrope"/>
                <a:sym typeface="Manrope"/>
              </a:rPr>
              <a:t>008</a:t>
            </a:r>
          </a:p>
        </p:txBody>
      </p:sp>
      <p:sp>
        <p:nvSpPr>
          <p:cNvPr id="14" name="Google Shape;1453;p83">
            <a:extLst>
              <a:ext uri="{FF2B5EF4-FFF2-40B4-BE49-F238E27FC236}">
                <a16:creationId xmlns:a16="http://schemas.microsoft.com/office/drawing/2014/main" id="{443EDEB8-1BA9-303C-E4FA-29692F0806A9}"/>
              </a:ext>
            </a:extLst>
          </p:cNvPr>
          <p:cNvSpPr txBox="1">
            <a:spLocks noGrp="1"/>
          </p:cNvSpPr>
          <p:nvPr>
            <p:ph type="body" idx="26"/>
          </p:nvPr>
        </p:nvSpPr>
        <p:spPr>
          <a:xfrm>
            <a:off x="1147713" y="434163"/>
            <a:ext cx="3100500" cy="71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25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Our Agenda</a:t>
            </a:r>
            <a:endParaRPr sz="250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5" name="Google Shape;1463;p83">
            <a:extLst>
              <a:ext uri="{FF2B5EF4-FFF2-40B4-BE49-F238E27FC236}">
                <a16:creationId xmlns:a16="http://schemas.microsoft.com/office/drawing/2014/main" id="{2BFC02F4-6B2B-88D3-64E0-CA394764E1A4}"/>
              </a:ext>
            </a:extLst>
          </p:cNvPr>
          <p:cNvSpPr txBox="1">
            <a:spLocks noGrp="1"/>
          </p:cNvSpPr>
          <p:nvPr>
            <p:ph type="body" idx="27"/>
          </p:nvPr>
        </p:nvSpPr>
        <p:spPr>
          <a:xfrm>
            <a:off x="1238133" y="1492463"/>
            <a:ext cx="445500" cy="29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500">
                <a:solidFill>
                  <a:srgbClr val="353535"/>
                </a:solidFill>
                <a:latin typeface="Manrope"/>
                <a:ea typeface="Manrope"/>
                <a:cs typeface="Manrope"/>
                <a:sym typeface="Manrope"/>
              </a:rPr>
              <a:t>001</a:t>
            </a:r>
            <a:endParaRPr sz="1500">
              <a:solidFill>
                <a:srgbClr val="35353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16" name="Google Shape;1454;p83">
            <a:extLst>
              <a:ext uri="{FF2B5EF4-FFF2-40B4-BE49-F238E27FC236}">
                <a16:creationId xmlns:a16="http://schemas.microsoft.com/office/drawing/2014/main" id="{B7E83BB2-77DD-F7B4-BF21-7C17E6ED912F}"/>
              </a:ext>
            </a:extLst>
          </p:cNvPr>
          <p:cNvCxnSpPr/>
          <p:nvPr userDrawn="1"/>
        </p:nvCxnSpPr>
        <p:spPr>
          <a:xfrm>
            <a:off x="1042100" y="1246513"/>
            <a:ext cx="80985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455;p83">
            <a:extLst>
              <a:ext uri="{FF2B5EF4-FFF2-40B4-BE49-F238E27FC236}">
                <a16:creationId xmlns:a16="http://schemas.microsoft.com/office/drawing/2014/main" id="{58CA23CB-B2BF-2D9E-F697-EF40DE755690}"/>
              </a:ext>
            </a:extLst>
          </p:cNvPr>
          <p:cNvCxnSpPr/>
          <p:nvPr userDrawn="1"/>
        </p:nvCxnSpPr>
        <p:spPr>
          <a:xfrm>
            <a:off x="6772300" y="-325"/>
            <a:ext cx="0" cy="3288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456;p83">
            <a:extLst>
              <a:ext uri="{FF2B5EF4-FFF2-40B4-BE49-F238E27FC236}">
                <a16:creationId xmlns:a16="http://schemas.microsoft.com/office/drawing/2014/main" id="{C73FBF44-15D1-AA09-C3EC-77637682FD92}"/>
              </a:ext>
            </a:extLst>
          </p:cNvPr>
          <p:cNvCxnSpPr/>
          <p:nvPr userDrawn="1"/>
        </p:nvCxnSpPr>
        <p:spPr>
          <a:xfrm>
            <a:off x="8622600" y="2975"/>
            <a:ext cx="0" cy="3288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457;p83">
            <a:extLst>
              <a:ext uri="{FF2B5EF4-FFF2-40B4-BE49-F238E27FC236}">
                <a16:creationId xmlns:a16="http://schemas.microsoft.com/office/drawing/2014/main" id="{5570F13F-AACF-E530-8CB1-B66639B3C93B}"/>
              </a:ext>
            </a:extLst>
          </p:cNvPr>
          <p:cNvSpPr txBox="1"/>
          <p:nvPr userDrawn="1"/>
        </p:nvSpPr>
        <p:spPr>
          <a:xfrm>
            <a:off x="8379913" y="13604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0" name="Google Shape;1458;p83">
            <a:extLst>
              <a:ext uri="{FF2B5EF4-FFF2-40B4-BE49-F238E27FC236}">
                <a16:creationId xmlns:a16="http://schemas.microsoft.com/office/drawing/2014/main" id="{C3A2920E-FE83-6388-9635-5C0ECE34F2D4}"/>
              </a:ext>
            </a:extLst>
          </p:cNvPr>
          <p:cNvSpPr txBox="1"/>
          <p:nvPr userDrawn="1"/>
        </p:nvSpPr>
        <p:spPr>
          <a:xfrm>
            <a:off x="798038" y="13604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1" name="Google Shape;1459;p83">
            <a:extLst>
              <a:ext uri="{FF2B5EF4-FFF2-40B4-BE49-F238E27FC236}">
                <a16:creationId xmlns:a16="http://schemas.microsoft.com/office/drawing/2014/main" id="{A0CE8CF2-6AE6-5E74-E7DF-B6A92BE13DA8}"/>
              </a:ext>
            </a:extLst>
          </p:cNvPr>
          <p:cNvSpPr txBox="1"/>
          <p:nvPr userDrawn="1"/>
        </p:nvSpPr>
        <p:spPr>
          <a:xfrm>
            <a:off x="805719" y="104765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2" name="Google Shape;1460;p83">
            <a:extLst>
              <a:ext uri="{FF2B5EF4-FFF2-40B4-BE49-F238E27FC236}">
                <a16:creationId xmlns:a16="http://schemas.microsoft.com/office/drawing/2014/main" id="{1011D768-05B9-5CCE-912D-0AFD49F11ABF}"/>
              </a:ext>
            </a:extLst>
          </p:cNvPr>
          <p:cNvSpPr txBox="1"/>
          <p:nvPr userDrawn="1"/>
        </p:nvSpPr>
        <p:spPr>
          <a:xfrm>
            <a:off x="797019" y="4225201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cxnSp>
        <p:nvCxnSpPr>
          <p:cNvPr id="33" name="Google Shape;1461;p83">
            <a:extLst>
              <a:ext uri="{FF2B5EF4-FFF2-40B4-BE49-F238E27FC236}">
                <a16:creationId xmlns:a16="http://schemas.microsoft.com/office/drawing/2014/main" id="{E77D50CD-8F2C-5C9D-5E31-C0ADCAC576DE}"/>
              </a:ext>
            </a:extLst>
          </p:cNvPr>
          <p:cNvCxnSpPr/>
          <p:nvPr userDrawn="1"/>
        </p:nvCxnSpPr>
        <p:spPr>
          <a:xfrm>
            <a:off x="1048100" y="2034850"/>
            <a:ext cx="81108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1462;p83">
            <a:extLst>
              <a:ext uri="{FF2B5EF4-FFF2-40B4-BE49-F238E27FC236}">
                <a16:creationId xmlns:a16="http://schemas.microsoft.com/office/drawing/2014/main" id="{F8EE47DE-716C-F856-339B-2C0DF1709844}"/>
              </a:ext>
            </a:extLst>
          </p:cNvPr>
          <p:cNvSpPr txBox="1"/>
          <p:nvPr userDrawn="1"/>
        </p:nvSpPr>
        <p:spPr>
          <a:xfrm>
            <a:off x="798044" y="1827094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cxnSp>
        <p:nvCxnSpPr>
          <p:cNvPr id="35" name="Google Shape;1477;p83">
            <a:extLst>
              <a:ext uri="{FF2B5EF4-FFF2-40B4-BE49-F238E27FC236}">
                <a16:creationId xmlns:a16="http://schemas.microsoft.com/office/drawing/2014/main" id="{04196B43-5DFB-5853-B18B-B99396283A4E}"/>
              </a:ext>
            </a:extLst>
          </p:cNvPr>
          <p:cNvCxnSpPr/>
          <p:nvPr userDrawn="1"/>
        </p:nvCxnSpPr>
        <p:spPr>
          <a:xfrm>
            <a:off x="1047079" y="2833329"/>
            <a:ext cx="81108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1478;p83">
            <a:extLst>
              <a:ext uri="{FF2B5EF4-FFF2-40B4-BE49-F238E27FC236}">
                <a16:creationId xmlns:a16="http://schemas.microsoft.com/office/drawing/2014/main" id="{B7CE63EA-0D8A-3BBC-2691-1DF4FE3C86B0}"/>
              </a:ext>
            </a:extLst>
          </p:cNvPr>
          <p:cNvSpPr txBox="1"/>
          <p:nvPr userDrawn="1"/>
        </p:nvSpPr>
        <p:spPr>
          <a:xfrm>
            <a:off x="797023" y="262821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cxnSp>
        <p:nvCxnSpPr>
          <p:cNvPr id="37" name="Google Shape;1479;p83">
            <a:extLst>
              <a:ext uri="{FF2B5EF4-FFF2-40B4-BE49-F238E27FC236}">
                <a16:creationId xmlns:a16="http://schemas.microsoft.com/office/drawing/2014/main" id="{28832955-E501-1AD1-196F-14466752A65C}"/>
              </a:ext>
            </a:extLst>
          </p:cNvPr>
          <p:cNvCxnSpPr/>
          <p:nvPr userDrawn="1"/>
        </p:nvCxnSpPr>
        <p:spPr>
          <a:xfrm>
            <a:off x="1048104" y="3625653"/>
            <a:ext cx="81108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1480;p83">
            <a:extLst>
              <a:ext uri="{FF2B5EF4-FFF2-40B4-BE49-F238E27FC236}">
                <a16:creationId xmlns:a16="http://schemas.microsoft.com/office/drawing/2014/main" id="{A706672B-5D3A-FCF2-4D5A-C77AEA1581C6}"/>
              </a:ext>
            </a:extLst>
          </p:cNvPr>
          <p:cNvSpPr txBox="1"/>
          <p:nvPr userDrawn="1"/>
        </p:nvSpPr>
        <p:spPr>
          <a:xfrm>
            <a:off x="798048" y="3420616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cxnSp>
        <p:nvCxnSpPr>
          <p:cNvPr id="39" name="Google Shape;1481;p83">
            <a:extLst>
              <a:ext uri="{FF2B5EF4-FFF2-40B4-BE49-F238E27FC236}">
                <a16:creationId xmlns:a16="http://schemas.microsoft.com/office/drawing/2014/main" id="{07900CC0-0D2C-4834-4BF5-D416413B0678}"/>
              </a:ext>
            </a:extLst>
          </p:cNvPr>
          <p:cNvCxnSpPr/>
          <p:nvPr userDrawn="1"/>
        </p:nvCxnSpPr>
        <p:spPr>
          <a:xfrm>
            <a:off x="4597875" y="1246513"/>
            <a:ext cx="0" cy="31818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1482;p83">
            <a:extLst>
              <a:ext uri="{FF2B5EF4-FFF2-40B4-BE49-F238E27FC236}">
                <a16:creationId xmlns:a16="http://schemas.microsoft.com/office/drawing/2014/main" id="{4DA1C199-2994-65A1-58BE-1B971364BFE5}"/>
              </a:ext>
            </a:extLst>
          </p:cNvPr>
          <p:cNvSpPr txBox="1"/>
          <p:nvPr userDrawn="1"/>
        </p:nvSpPr>
        <p:spPr>
          <a:xfrm>
            <a:off x="4353831" y="104765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41" name="Google Shape;1483;p83">
            <a:extLst>
              <a:ext uri="{FF2B5EF4-FFF2-40B4-BE49-F238E27FC236}">
                <a16:creationId xmlns:a16="http://schemas.microsoft.com/office/drawing/2014/main" id="{0E69FE1B-76B3-75DA-9E7C-9FD037C9B976}"/>
              </a:ext>
            </a:extLst>
          </p:cNvPr>
          <p:cNvSpPr txBox="1"/>
          <p:nvPr userDrawn="1"/>
        </p:nvSpPr>
        <p:spPr>
          <a:xfrm>
            <a:off x="4355139" y="422305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42" name="Google Shape;1484;p83">
            <a:extLst>
              <a:ext uri="{FF2B5EF4-FFF2-40B4-BE49-F238E27FC236}">
                <a16:creationId xmlns:a16="http://schemas.microsoft.com/office/drawing/2014/main" id="{4A12B8FD-6268-56CB-7731-8A78D5C5ED8E}"/>
              </a:ext>
            </a:extLst>
          </p:cNvPr>
          <p:cNvSpPr txBox="1"/>
          <p:nvPr userDrawn="1"/>
        </p:nvSpPr>
        <p:spPr>
          <a:xfrm>
            <a:off x="4356739" y="1827094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43" name="Google Shape;1485;p83">
            <a:extLst>
              <a:ext uri="{FF2B5EF4-FFF2-40B4-BE49-F238E27FC236}">
                <a16:creationId xmlns:a16="http://schemas.microsoft.com/office/drawing/2014/main" id="{7E304629-7FB9-0EAF-2322-C18D3079CBD6}"/>
              </a:ext>
            </a:extLst>
          </p:cNvPr>
          <p:cNvSpPr txBox="1"/>
          <p:nvPr userDrawn="1"/>
        </p:nvSpPr>
        <p:spPr>
          <a:xfrm>
            <a:off x="4355718" y="262821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44" name="Google Shape;1486;p83">
            <a:extLst>
              <a:ext uri="{FF2B5EF4-FFF2-40B4-BE49-F238E27FC236}">
                <a16:creationId xmlns:a16="http://schemas.microsoft.com/office/drawing/2014/main" id="{8FCE5B09-5B42-2208-691E-1ED78577AB80}"/>
              </a:ext>
            </a:extLst>
          </p:cNvPr>
          <p:cNvSpPr txBox="1"/>
          <p:nvPr userDrawn="1"/>
        </p:nvSpPr>
        <p:spPr>
          <a:xfrm>
            <a:off x="4353866" y="341787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pic>
        <p:nvPicPr>
          <p:cNvPr id="45" name="Google Shape;1489;p83" title="black.png">
            <a:extLst>
              <a:ext uri="{FF2B5EF4-FFF2-40B4-BE49-F238E27FC236}">
                <a16:creationId xmlns:a16="http://schemas.microsoft.com/office/drawing/2014/main" id="{3EA95B0C-9F17-3387-070A-DECEECBE08A3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0"/>
          <a:stretch/>
        </p:blipFill>
        <p:spPr>
          <a:xfrm>
            <a:off x="1143125" y="4751225"/>
            <a:ext cx="869460" cy="2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BLANK_1_1_1">
    <p:bg>
      <p:bgPr>
        <a:solidFill>
          <a:schemeClr val="lt2"/>
        </a:soli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37"/>
          <p:cNvGrpSpPr/>
          <p:nvPr/>
        </p:nvGrpSpPr>
        <p:grpSpPr>
          <a:xfrm rot="5400000">
            <a:off x="593777" y="654575"/>
            <a:ext cx="369896" cy="333900"/>
            <a:chOff x="96076" y="654376"/>
            <a:chExt cx="369896" cy="333900"/>
          </a:xfrm>
        </p:grpSpPr>
        <p:cxnSp>
          <p:nvCxnSpPr>
            <p:cNvPr id="731" name="Google Shape;731;p37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32" name="Google Shape;732;p37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33" name="Google Shape;733;p37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734" name="Google Shape;734;p37"/>
          <p:cNvCxnSpPr/>
          <p:nvPr/>
        </p:nvCxnSpPr>
        <p:spPr>
          <a:xfrm>
            <a:off x="5019250" y="1307650"/>
            <a:ext cx="0" cy="3851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5" name="Google Shape;735;p37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6" name="Google Shape;736;p37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7" name="Google Shape;737;p37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8" name="Google Shape;738;p37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9" name="Google Shape;739;p37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0" name="Google Shape;740;p37"/>
          <p:cNvCxnSpPr/>
          <p:nvPr/>
        </p:nvCxnSpPr>
        <p:spPr>
          <a:xfrm>
            <a:off x="1042100" y="1307575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1" name="Google Shape;741;p37"/>
          <p:cNvSpPr txBox="1">
            <a:spLocks noGrp="1"/>
          </p:cNvSpPr>
          <p:nvPr>
            <p:ph type="body" idx="1"/>
          </p:nvPr>
        </p:nvSpPr>
        <p:spPr>
          <a:xfrm>
            <a:off x="1042100" y="1860050"/>
            <a:ext cx="3614400" cy="29697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742" name="Google Shape;742;p37"/>
          <p:cNvSpPr txBox="1">
            <a:spLocks noGrp="1"/>
          </p:cNvSpPr>
          <p:nvPr>
            <p:ph type="body" idx="2"/>
          </p:nvPr>
        </p:nvSpPr>
        <p:spPr>
          <a:xfrm>
            <a:off x="5019250" y="1860050"/>
            <a:ext cx="3614400" cy="29697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743" name="Google Shape;743;p37"/>
          <p:cNvSpPr txBox="1">
            <a:spLocks noGrp="1"/>
          </p:cNvSpPr>
          <p:nvPr>
            <p:ph type="title"/>
          </p:nvPr>
        </p:nvSpPr>
        <p:spPr>
          <a:xfrm flipH="1">
            <a:off x="1040750" y="334850"/>
            <a:ext cx="7581900" cy="9726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- ALT 1">
  <p:cSld name="BLANK_1_1_1_2">
    <p:bg>
      <p:bgPr>
        <a:solidFill>
          <a:schemeClr val="lt2"/>
        </a:solidFill>
        <a:effectLst/>
      </p:bgPr>
    </p:bg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Google Shape;745;p38"/>
          <p:cNvGrpSpPr/>
          <p:nvPr/>
        </p:nvGrpSpPr>
        <p:grpSpPr>
          <a:xfrm rot="5400000">
            <a:off x="593777" y="658085"/>
            <a:ext cx="369896" cy="333900"/>
            <a:chOff x="96076" y="654376"/>
            <a:chExt cx="369896" cy="333900"/>
          </a:xfrm>
        </p:grpSpPr>
        <p:cxnSp>
          <p:nvCxnSpPr>
            <p:cNvPr id="746" name="Google Shape;746;p38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47" name="Google Shape;747;p38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48" name="Google Shape;748;p38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749" name="Google Shape;749;p38"/>
          <p:cNvCxnSpPr/>
          <p:nvPr/>
        </p:nvCxnSpPr>
        <p:spPr>
          <a:xfrm>
            <a:off x="5019250" y="1307650"/>
            <a:ext cx="0" cy="3851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0" name="Google Shape;750;p38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1" name="Google Shape;751;p38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2" name="Google Shape;752;p38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3" name="Google Shape;753;p38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4" name="Google Shape;754;p38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5" name="Google Shape;755;p38"/>
          <p:cNvCxnSpPr/>
          <p:nvPr/>
        </p:nvCxnSpPr>
        <p:spPr>
          <a:xfrm>
            <a:off x="1042100" y="1307575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6" name="Google Shape;756;p38"/>
          <p:cNvSpPr txBox="1">
            <a:spLocks noGrp="1"/>
          </p:cNvSpPr>
          <p:nvPr>
            <p:ph type="title"/>
          </p:nvPr>
        </p:nvSpPr>
        <p:spPr>
          <a:xfrm flipH="1">
            <a:off x="1040750" y="334850"/>
            <a:ext cx="7581900" cy="9726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9pPr>
          </a:lstStyle>
          <a:p>
            <a:endParaRPr/>
          </a:p>
        </p:txBody>
      </p:sp>
      <p:sp>
        <p:nvSpPr>
          <p:cNvPr id="757" name="Google Shape;757;p38"/>
          <p:cNvSpPr txBox="1">
            <a:spLocks noGrp="1"/>
          </p:cNvSpPr>
          <p:nvPr>
            <p:ph type="body" idx="1"/>
          </p:nvPr>
        </p:nvSpPr>
        <p:spPr>
          <a:xfrm>
            <a:off x="1042100" y="1860050"/>
            <a:ext cx="3614400" cy="29697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758" name="Google Shape;758;p38"/>
          <p:cNvSpPr txBox="1">
            <a:spLocks noGrp="1"/>
          </p:cNvSpPr>
          <p:nvPr>
            <p:ph type="body" idx="2"/>
          </p:nvPr>
        </p:nvSpPr>
        <p:spPr>
          <a:xfrm>
            <a:off x="5019250" y="1860050"/>
            <a:ext cx="3614400" cy="29697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759" name="Google Shape;759;p38"/>
          <p:cNvSpPr txBox="1">
            <a:spLocks noGrp="1"/>
          </p:cNvSpPr>
          <p:nvPr>
            <p:ph type="subTitle" idx="3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760" name="Google Shape;760;p38"/>
          <p:cNvSpPr txBox="1">
            <a:spLocks noGrp="1"/>
          </p:cNvSpPr>
          <p:nvPr>
            <p:ph type="subTitle" idx="4"/>
          </p:nvPr>
        </p:nvSpPr>
        <p:spPr>
          <a:xfrm>
            <a:off x="104060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761" name="Google Shape;761;p38"/>
          <p:cNvSpPr txBox="1">
            <a:spLocks noGrp="1"/>
          </p:cNvSpPr>
          <p:nvPr>
            <p:ph type="subTitle" idx="5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762" name="Google Shape;762;p38"/>
          <p:cNvSpPr txBox="1">
            <a:spLocks noGrp="1"/>
          </p:cNvSpPr>
          <p:nvPr>
            <p:ph type="title" idx="6"/>
          </p:nvPr>
        </p:nvSpPr>
        <p:spPr>
          <a:xfrm>
            <a:off x="1042100" y="1307700"/>
            <a:ext cx="3614400" cy="552000"/>
          </a:xfrm>
          <a:prstGeom prst="rect">
            <a:avLst/>
          </a:prstGeom>
        </p:spPr>
        <p:txBody>
          <a:bodyPr spcFirstLastPara="1" wrap="square" lIns="274300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63" name="Google Shape;763;p38"/>
          <p:cNvSpPr txBox="1">
            <a:spLocks noGrp="1"/>
          </p:cNvSpPr>
          <p:nvPr>
            <p:ph type="title" idx="7"/>
          </p:nvPr>
        </p:nvSpPr>
        <p:spPr>
          <a:xfrm>
            <a:off x="5019250" y="1307700"/>
            <a:ext cx="3614400" cy="552000"/>
          </a:xfrm>
          <a:prstGeom prst="rect">
            <a:avLst/>
          </a:prstGeom>
        </p:spPr>
        <p:txBody>
          <a:bodyPr spcFirstLastPara="1" wrap="square" lIns="274300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BLANK_1_1_1_1">
    <p:bg>
      <p:bgPr>
        <a:solidFill>
          <a:schemeClr val="lt2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39"/>
          <p:cNvGrpSpPr/>
          <p:nvPr/>
        </p:nvGrpSpPr>
        <p:grpSpPr>
          <a:xfrm rot="5400000">
            <a:off x="593777" y="658085"/>
            <a:ext cx="369896" cy="333900"/>
            <a:chOff x="96076" y="654376"/>
            <a:chExt cx="369896" cy="333900"/>
          </a:xfrm>
        </p:grpSpPr>
        <p:cxnSp>
          <p:nvCxnSpPr>
            <p:cNvPr id="766" name="Google Shape;766;p39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67" name="Google Shape;767;p39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68" name="Google Shape;768;p39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769" name="Google Shape;769;p39"/>
          <p:cNvSpPr txBox="1">
            <a:spLocks noGrp="1"/>
          </p:cNvSpPr>
          <p:nvPr>
            <p:ph type="title"/>
          </p:nvPr>
        </p:nvSpPr>
        <p:spPr>
          <a:xfrm flipH="1">
            <a:off x="1040750" y="334850"/>
            <a:ext cx="7581900" cy="9726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9pPr>
          </a:lstStyle>
          <a:p>
            <a:endParaRPr/>
          </a:p>
        </p:txBody>
      </p:sp>
      <p:cxnSp>
        <p:nvCxnSpPr>
          <p:cNvPr id="770" name="Google Shape;770;p39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1" name="Google Shape;771;p39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2" name="Google Shape;772;p39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3" name="Google Shape;773;p39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4" name="Google Shape;774;p39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5" name="Google Shape;775;p39"/>
          <p:cNvCxnSpPr/>
          <p:nvPr/>
        </p:nvCxnSpPr>
        <p:spPr>
          <a:xfrm>
            <a:off x="1042100" y="1307575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ALT 1">
  <p:cSld name="BLANK_1_1_1_1_2">
    <p:bg>
      <p:bgPr>
        <a:solidFill>
          <a:schemeClr val="lt2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40"/>
          <p:cNvGrpSpPr/>
          <p:nvPr/>
        </p:nvGrpSpPr>
        <p:grpSpPr>
          <a:xfrm rot="5400000">
            <a:off x="593777" y="658085"/>
            <a:ext cx="369896" cy="333900"/>
            <a:chOff x="96076" y="654376"/>
            <a:chExt cx="369896" cy="333900"/>
          </a:xfrm>
        </p:grpSpPr>
        <p:cxnSp>
          <p:nvCxnSpPr>
            <p:cNvPr id="778" name="Google Shape;778;p40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79" name="Google Shape;779;p40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80" name="Google Shape;780;p40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781" name="Google Shape;781;p40"/>
          <p:cNvSpPr txBox="1">
            <a:spLocks noGrp="1"/>
          </p:cNvSpPr>
          <p:nvPr>
            <p:ph type="title"/>
          </p:nvPr>
        </p:nvSpPr>
        <p:spPr>
          <a:xfrm flipH="1">
            <a:off x="1040750" y="334850"/>
            <a:ext cx="7581900" cy="9726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9pPr>
          </a:lstStyle>
          <a:p>
            <a:endParaRPr/>
          </a:p>
        </p:txBody>
      </p:sp>
      <p:cxnSp>
        <p:nvCxnSpPr>
          <p:cNvPr id="782" name="Google Shape;782;p40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3" name="Google Shape;783;p40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4" name="Google Shape;784;p40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5" name="Google Shape;785;p40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6" name="Google Shape;786;p40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7" name="Google Shape;787;p40"/>
          <p:cNvCxnSpPr/>
          <p:nvPr/>
        </p:nvCxnSpPr>
        <p:spPr>
          <a:xfrm>
            <a:off x="1042100" y="1307575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8" name="Google Shape;788;p40"/>
          <p:cNvSpPr txBox="1">
            <a:spLocks noGrp="1"/>
          </p:cNvSpPr>
          <p:nvPr>
            <p:ph type="subTitle" idx="1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789" name="Google Shape;789;p40"/>
          <p:cNvSpPr txBox="1">
            <a:spLocks noGrp="1"/>
          </p:cNvSpPr>
          <p:nvPr>
            <p:ph type="subTitle" idx="2"/>
          </p:nvPr>
        </p:nvSpPr>
        <p:spPr>
          <a:xfrm>
            <a:off x="104060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790" name="Google Shape;790;p40"/>
          <p:cNvSpPr txBox="1">
            <a:spLocks noGrp="1"/>
          </p:cNvSpPr>
          <p:nvPr>
            <p:ph type="subTitle" idx="3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BLANK_1_1_1_1_1">
    <p:bg>
      <p:bgPr>
        <a:solidFill>
          <a:schemeClr val="lt2"/>
        </a:solidFill>
        <a:effectLst/>
      </p:bgPr>
    </p:bg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41"/>
          <p:cNvGrpSpPr/>
          <p:nvPr/>
        </p:nvGrpSpPr>
        <p:grpSpPr>
          <a:xfrm rot="5400000">
            <a:off x="593777" y="658085"/>
            <a:ext cx="369896" cy="333900"/>
            <a:chOff x="96076" y="654376"/>
            <a:chExt cx="369896" cy="333900"/>
          </a:xfrm>
        </p:grpSpPr>
        <p:cxnSp>
          <p:nvCxnSpPr>
            <p:cNvPr id="793" name="Google Shape;793;p41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94" name="Google Shape;794;p41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95" name="Google Shape;795;p41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796" name="Google Shape;796;p41"/>
          <p:cNvSpPr txBox="1">
            <a:spLocks noGrp="1"/>
          </p:cNvSpPr>
          <p:nvPr>
            <p:ph type="title"/>
          </p:nvPr>
        </p:nvSpPr>
        <p:spPr>
          <a:xfrm flipH="1">
            <a:off x="1040750" y="334850"/>
            <a:ext cx="7581900" cy="9726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9pPr>
          </a:lstStyle>
          <a:p>
            <a:endParaRPr/>
          </a:p>
        </p:txBody>
      </p:sp>
      <p:cxnSp>
        <p:nvCxnSpPr>
          <p:cNvPr id="797" name="Google Shape;797;p41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8" name="Google Shape;798;p41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9" name="Google Shape;799;p41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0" name="Google Shape;800;p41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1" name="Google Shape;801;p41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2" name="Google Shape;802;p41"/>
          <p:cNvCxnSpPr/>
          <p:nvPr/>
        </p:nvCxnSpPr>
        <p:spPr>
          <a:xfrm>
            <a:off x="1042100" y="1307575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3" name="Google Shape;803;p41"/>
          <p:cNvSpPr txBox="1">
            <a:spLocks noGrp="1"/>
          </p:cNvSpPr>
          <p:nvPr>
            <p:ph type="body" idx="1"/>
          </p:nvPr>
        </p:nvSpPr>
        <p:spPr>
          <a:xfrm>
            <a:off x="1042100" y="1860050"/>
            <a:ext cx="3614400" cy="29697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- ALT 1">
  <p:cSld name="BLANK_1_1_1_1_1_2">
    <p:bg>
      <p:bgPr>
        <a:solidFill>
          <a:schemeClr val="lt2"/>
        </a:solid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Google Shape;805;p42"/>
          <p:cNvGrpSpPr/>
          <p:nvPr/>
        </p:nvGrpSpPr>
        <p:grpSpPr>
          <a:xfrm rot="5400000">
            <a:off x="593777" y="658085"/>
            <a:ext cx="369896" cy="333900"/>
            <a:chOff x="96076" y="654376"/>
            <a:chExt cx="369896" cy="333900"/>
          </a:xfrm>
        </p:grpSpPr>
        <p:cxnSp>
          <p:nvCxnSpPr>
            <p:cNvPr id="806" name="Google Shape;806;p42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07" name="Google Shape;807;p42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08" name="Google Shape;808;p42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809" name="Google Shape;809;p42"/>
          <p:cNvSpPr txBox="1">
            <a:spLocks noGrp="1"/>
          </p:cNvSpPr>
          <p:nvPr>
            <p:ph type="title"/>
          </p:nvPr>
        </p:nvSpPr>
        <p:spPr>
          <a:xfrm flipH="1">
            <a:off x="1040750" y="334850"/>
            <a:ext cx="7581900" cy="9726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9pPr>
          </a:lstStyle>
          <a:p>
            <a:endParaRPr/>
          </a:p>
        </p:txBody>
      </p:sp>
      <p:cxnSp>
        <p:nvCxnSpPr>
          <p:cNvPr id="810" name="Google Shape;810;p42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1" name="Google Shape;811;p42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2" name="Google Shape;812;p42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3" name="Google Shape;813;p42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4" name="Google Shape;814;p42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5" name="Google Shape;815;p42"/>
          <p:cNvCxnSpPr/>
          <p:nvPr/>
        </p:nvCxnSpPr>
        <p:spPr>
          <a:xfrm>
            <a:off x="1042100" y="1307575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6" name="Google Shape;816;p42"/>
          <p:cNvSpPr txBox="1">
            <a:spLocks noGrp="1"/>
          </p:cNvSpPr>
          <p:nvPr>
            <p:ph type="body" idx="1"/>
          </p:nvPr>
        </p:nvSpPr>
        <p:spPr>
          <a:xfrm>
            <a:off x="1042100" y="1860050"/>
            <a:ext cx="3614400" cy="29697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817" name="Google Shape;817;p42"/>
          <p:cNvSpPr txBox="1">
            <a:spLocks noGrp="1"/>
          </p:cNvSpPr>
          <p:nvPr>
            <p:ph type="subTitle" idx="2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818" name="Google Shape;818;p42"/>
          <p:cNvSpPr txBox="1">
            <a:spLocks noGrp="1"/>
          </p:cNvSpPr>
          <p:nvPr>
            <p:ph type="subTitle" idx="3"/>
          </p:nvPr>
        </p:nvSpPr>
        <p:spPr>
          <a:xfrm>
            <a:off x="104060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819" name="Google Shape;819;p42"/>
          <p:cNvSpPr txBox="1">
            <a:spLocks noGrp="1"/>
          </p:cNvSpPr>
          <p:nvPr>
            <p:ph type="subTitle" idx="4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820" name="Google Shape;820;p42"/>
          <p:cNvSpPr txBox="1">
            <a:spLocks noGrp="1"/>
          </p:cNvSpPr>
          <p:nvPr>
            <p:ph type="title" idx="5"/>
          </p:nvPr>
        </p:nvSpPr>
        <p:spPr>
          <a:xfrm>
            <a:off x="1042100" y="1307700"/>
            <a:ext cx="3614400" cy="552000"/>
          </a:xfrm>
          <a:prstGeom prst="rect">
            <a:avLst/>
          </a:prstGeom>
        </p:spPr>
        <p:txBody>
          <a:bodyPr spcFirstLastPara="1" wrap="square" lIns="274300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BLANK_1_1_1_1_1_1">
    <p:bg>
      <p:bgPr>
        <a:solidFill>
          <a:schemeClr val="lt2"/>
        </a:solidFill>
        <a:effectLst/>
      </p:bgPr>
    </p:bg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2" name="Google Shape;822;p43"/>
          <p:cNvCxnSpPr/>
          <p:nvPr/>
        </p:nvCxnSpPr>
        <p:spPr>
          <a:xfrm>
            <a:off x="514575" y="521125"/>
            <a:ext cx="0" cy="4098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3" name="Google Shape;823;p43"/>
          <p:cNvCxnSpPr/>
          <p:nvPr/>
        </p:nvCxnSpPr>
        <p:spPr>
          <a:xfrm>
            <a:off x="8622600" y="521125"/>
            <a:ext cx="0" cy="4098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4" name="Google Shape;824;p43"/>
          <p:cNvCxnSpPr/>
          <p:nvPr/>
        </p:nvCxnSpPr>
        <p:spPr>
          <a:xfrm>
            <a:off x="-675" y="521125"/>
            <a:ext cx="9145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5" name="Google Shape;825;p43"/>
          <p:cNvCxnSpPr/>
          <p:nvPr/>
        </p:nvCxnSpPr>
        <p:spPr>
          <a:xfrm>
            <a:off x="-675" y="4619425"/>
            <a:ext cx="9145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6" name="Google Shape;826;p43"/>
          <p:cNvSpPr txBox="1">
            <a:spLocks noGrp="1"/>
          </p:cNvSpPr>
          <p:nvPr>
            <p:ph type="title"/>
          </p:nvPr>
        </p:nvSpPr>
        <p:spPr>
          <a:xfrm>
            <a:off x="511600" y="1703125"/>
            <a:ext cx="8111100" cy="17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wun Batang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None/>
              <a:defRPr sz="55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None/>
              <a:defRPr sz="55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None/>
              <a:defRPr sz="55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None/>
              <a:defRPr sz="55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None/>
              <a:defRPr sz="55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None/>
              <a:defRPr sz="55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None/>
              <a:defRPr sz="55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None/>
              <a:defRPr sz="5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BLANK_1_1_1_1_1_1_1_1_2_3">
    <p:bg>
      <p:bgPr>
        <a:solidFill>
          <a:schemeClr val="lt2"/>
        </a:solid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4"/>
          <p:cNvSpPr/>
          <p:nvPr/>
        </p:nvSpPr>
        <p:spPr>
          <a:xfrm>
            <a:off x="6771475" y="-25"/>
            <a:ext cx="2372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829" name="Google Shape;829;p44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0" name="Google Shape;830;p44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1" name="Google Shape;831;p44"/>
          <p:cNvCxnSpPr/>
          <p:nvPr/>
        </p:nvCxnSpPr>
        <p:spPr>
          <a:xfrm>
            <a:off x="67737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2" name="Google Shape;832;p44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3" name="Google Shape;833;p44"/>
          <p:cNvSpPr txBox="1">
            <a:spLocks noGrp="1"/>
          </p:cNvSpPr>
          <p:nvPr>
            <p:ph type="body" idx="1"/>
          </p:nvPr>
        </p:nvSpPr>
        <p:spPr>
          <a:xfrm>
            <a:off x="6773750" y="841725"/>
            <a:ext cx="1848900" cy="4003200"/>
          </a:xfrm>
          <a:prstGeom prst="rect">
            <a:avLst/>
          </a:prstGeom>
        </p:spPr>
        <p:txBody>
          <a:bodyPr spcFirstLastPara="1" wrap="square" lIns="182875" tIns="0" rIns="91425" bIns="14630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ALT 1">
  <p:cSld name="BLANK_1_1_1_1_1_1_1_1_2_3_1">
    <p:bg>
      <p:bgPr>
        <a:solidFill>
          <a:schemeClr val="lt2"/>
        </a:solidFill>
        <a:effectLst/>
      </p:bgPr>
    </p:bg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5"/>
          <p:cNvSpPr/>
          <p:nvPr/>
        </p:nvSpPr>
        <p:spPr>
          <a:xfrm>
            <a:off x="6771475" y="-25"/>
            <a:ext cx="2372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836" name="Google Shape;836;p45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7" name="Google Shape;837;p45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8" name="Google Shape;838;p45"/>
          <p:cNvCxnSpPr/>
          <p:nvPr/>
        </p:nvCxnSpPr>
        <p:spPr>
          <a:xfrm>
            <a:off x="67737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9" name="Google Shape;839;p45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0" name="Google Shape;840;p45"/>
          <p:cNvSpPr txBox="1">
            <a:spLocks noGrp="1"/>
          </p:cNvSpPr>
          <p:nvPr>
            <p:ph type="body" idx="1"/>
          </p:nvPr>
        </p:nvSpPr>
        <p:spPr>
          <a:xfrm>
            <a:off x="6773750" y="841725"/>
            <a:ext cx="1848900" cy="4003200"/>
          </a:xfrm>
          <a:prstGeom prst="rect">
            <a:avLst/>
          </a:prstGeom>
        </p:spPr>
        <p:txBody>
          <a:bodyPr spcFirstLastPara="1" wrap="square" lIns="182875" tIns="0" rIns="91425" bIns="14630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841" name="Google Shape;841;p45"/>
          <p:cNvSpPr txBox="1">
            <a:spLocks noGrp="1"/>
          </p:cNvSpPr>
          <p:nvPr>
            <p:ph type="subTitle" idx="2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842" name="Google Shape;842;p45"/>
          <p:cNvSpPr txBox="1">
            <a:spLocks noGrp="1"/>
          </p:cNvSpPr>
          <p:nvPr>
            <p:ph type="subTitle" idx="3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843" name="Google Shape;843;p45"/>
          <p:cNvSpPr txBox="1">
            <a:spLocks noGrp="1"/>
          </p:cNvSpPr>
          <p:nvPr>
            <p:ph type="subTitle" idx="4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 Comment - Dark ALT">
  <p:cSld name="BLANK_1_1_1_1_1_1_1_1_2_2">
    <p:bg>
      <p:bgPr>
        <a:solidFill>
          <a:schemeClr val="dk2"/>
        </a:solid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6"/>
          <p:cNvSpPr/>
          <p:nvPr/>
        </p:nvSpPr>
        <p:spPr>
          <a:xfrm>
            <a:off x="6771475" y="-25"/>
            <a:ext cx="2372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846" name="Google Shape;846;p46"/>
          <p:cNvSpPr txBox="1">
            <a:spLocks noGrp="1"/>
          </p:cNvSpPr>
          <p:nvPr>
            <p:ph type="subTitle" idx="1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7" name="Google Shape;847;p46"/>
          <p:cNvSpPr txBox="1">
            <a:spLocks noGrp="1"/>
          </p:cNvSpPr>
          <p:nvPr>
            <p:ph type="subTitle" idx="2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8" name="Google Shape;848;p46"/>
          <p:cNvSpPr txBox="1">
            <a:spLocks noGrp="1"/>
          </p:cNvSpPr>
          <p:nvPr>
            <p:ph type="subTitle" idx="3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849" name="Google Shape;849;p46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0" name="Google Shape;850;p46"/>
          <p:cNvCxnSpPr/>
          <p:nvPr/>
        </p:nvCxnSpPr>
        <p:spPr>
          <a:xfrm>
            <a:off x="67737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1" name="Google Shape;851;p46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2" name="Google Shape;852;p46"/>
          <p:cNvSpPr txBox="1">
            <a:spLocks noGrp="1"/>
          </p:cNvSpPr>
          <p:nvPr>
            <p:ph type="title"/>
          </p:nvPr>
        </p:nvSpPr>
        <p:spPr>
          <a:xfrm>
            <a:off x="6773750" y="841725"/>
            <a:ext cx="1848900" cy="3648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853" name="Google Shape;853;p46"/>
          <p:cNvSpPr txBox="1">
            <a:spLocks noGrp="1"/>
          </p:cNvSpPr>
          <p:nvPr>
            <p:ph type="subTitle" idx="4"/>
          </p:nvPr>
        </p:nvSpPr>
        <p:spPr>
          <a:xfrm>
            <a:off x="6773750" y="1252675"/>
            <a:ext cx="1848900" cy="335100"/>
          </a:xfrm>
          <a:prstGeom prst="rect">
            <a:avLst/>
          </a:prstGeom>
        </p:spPr>
        <p:txBody>
          <a:bodyPr spcFirstLastPara="1" wrap="square" lIns="18287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4" name="Google Shape;854;p46"/>
          <p:cNvSpPr txBox="1">
            <a:spLocks noGrp="1"/>
          </p:cNvSpPr>
          <p:nvPr>
            <p:ph type="body" idx="5"/>
          </p:nvPr>
        </p:nvSpPr>
        <p:spPr>
          <a:xfrm>
            <a:off x="6773750" y="1633925"/>
            <a:ext cx="1848900" cy="3210900"/>
          </a:xfrm>
          <a:prstGeom prst="rect">
            <a:avLst/>
          </a:prstGeom>
        </p:spPr>
        <p:txBody>
          <a:bodyPr spcFirstLastPara="1" wrap="square" lIns="182875" tIns="0" rIns="91425" bIns="14630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cxnSp>
        <p:nvCxnSpPr>
          <p:cNvPr id="855" name="Google Shape;855;p46"/>
          <p:cNvCxnSpPr/>
          <p:nvPr/>
        </p:nvCxnSpPr>
        <p:spPr>
          <a:xfrm>
            <a:off x="521250" y="334900"/>
            <a:ext cx="86229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6DDAB-F3BD-1701-C3BE-B0B5445B4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4547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Dark ALT">
  <p:cSld name="BLANK_1_1_1_1_1_1_1_1_2_2_1">
    <p:bg>
      <p:bgPr>
        <a:solidFill>
          <a:schemeClr val="dk2"/>
        </a:solidFill>
        <a:effectLst/>
      </p:bgPr>
    </p:bg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7"/>
          <p:cNvSpPr/>
          <p:nvPr/>
        </p:nvSpPr>
        <p:spPr>
          <a:xfrm>
            <a:off x="6771475" y="-25"/>
            <a:ext cx="2372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858" name="Google Shape;858;p47"/>
          <p:cNvSpPr txBox="1">
            <a:spLocks noGrp="1"/>
          </p:cNvSpPr>
          <p:nvPr>
            <p:ph type="subTitle" idx="1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9" name="Google Shape;859;p47"/>
          <p:cNvSpPr txBox="1">
            <a:spLocks noGrp="1"/>
          </p:cNvSpPr>
          <p:nvPr>
            <p:ph type="subTitle" idx="2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0" name="Google Shape;860;p47"/>
          <p:cNvSpPr txBox="1">
            <a:spLocks noGrp="1"/>
          </p:cNvSpPr>
          <p:nvPr>
            <p:ph type="subTitle" idx="3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861" name="Google Shape;861;p47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2" name="Google Shape;862;p47"/>
          <p:cNvCxnSpPr/>
          <p:nvPr/>
        </p:nvCxnSpPr>
        <p:spPr>
          <a:xfrm>
            <a:off x="67737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3" name="Google Shape;863;p47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4" name="Google Shape;864;p47"/>
          <p:cNvCxnSpPr/>
          <p:nvPr/>
        </p:nvCxnSpPr>
        <p:spPr>
          <a:xfrm>
            <a:off x="521250" y="334900"/>
            <a:ext cx="86229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5" name="Google Shape;865;p47"/>
          <p:cNvSpPr txBox="1">
            <a:spLocks noGrp="1"/>
          </p:cNvSpPr>
          <p:nvPr>
            <p:ph type="body" idx="4"/>
          </p:nvPr>
        </p:nvSpPr>
        <p:spPr>
          <a:xfrm>
            <a:off x="6773750" y="841725"/>
            <a:ext cx="1848900" cy="4003200"/>
          </a:xfrm>
          <a:prstGeom prst="rect">
            <a:avLst/>
          </a:prstGeom>
        </p:spPr>
        <p:txBody>
          <a:bodyPr spcFirstLastPara="1" wrap="square" lIns="182875" tIns="0" rIns="91425" bIns="14630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LANK_1_1_1_1_1_1_1_1_1">
    <p:bg>
      <p:bgPr>
        <a:solidFill>
          <a:schemeClr val="lt2"/>
        </a:solidFill>
        <a:effectLst/>
      </p:bgPr>
    </p:bg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7" name="Google Shape;867;p48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8" name="Google Shape;868;p48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9" name="Google Shape;869;p48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0" name="Google Shape;870;p48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1" name="Google Shape;871;p48"/>
          <p:cNvSpPr txBox="1">
            <a:spLocks noGrp="1"/>
          </p:cNvSpPr>
          <p:nvPr>
            <p:ph type="body" idx="1"/>
          </p:nvPr>
        </p:nvSpPr>
        <p:spPr>
          <a:xfrm>
            <a:off x="5019300" y="1471750"/>
            <a:ext cx="3614400" cy="33576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872" name="Google Shape;872;p48"/>
          <p:cNvSpPr txBox="1">
            <a:spLocks noGrp="1"/>
          </p:cNvSpPr>
          <p:nvPr>
            <p:ph type="title"/>
          </p:nvPr>
        </p:nvSpPr>
        <p:spPr>
          <a:xfrm>
            <a:off x="1428975" y="1989426"/>
            <a:ext cx="2682600" cy="13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●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○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■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●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○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■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●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○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■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- ALT 1">
  <p:cSld name="BLANK_1_1_1_1_1_1_1_1_1_2">
    <p:bg>
      <p:bgPr>
        <a:solidFill>
          <a:schemeClr val="lt2"/>
        </a:solidFill>
        <a:effectLst/>
      </p:bgPr>
    </p:bg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4" name="Google Shape;874;p49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5" name="Google Shape;875;p49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6" name="Google Shape;876;p49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7" name="Google Shape;877;p49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8" name="Google Shape;878;p49"/>
          <p:cNvSpPr txBox="1">
            <a:spLocks noGrp="1"/>
          </p:cNvSpPr>
          <p:nvPr>
            <p:ph type="body" idx="1"/>
          </p:nvPr>
        </p:nvSpPr>
        <p:spPr>
          <a:xfrm>
            <a:off x="5019300" y="1471750"/>
            <a:ext cx="3614400" cy="33576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879" name="Google Shape;879;p49"/>
          <p:cNvSpPr txBox="1">
            <a:spLocks noGrp="1"/>
          </p:cNvSpPr>
          <p:nvPr>
            <p:ph type="title"/>
          </p:nvPr>
        </p:nvSpPr>
        <p:spPr>
          <a:xfrm>
            <a:off x="1428975" y="1989426"/>
            <a:ext cx="2682600" cy="13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●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○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■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●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○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■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●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○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nter SemiBold"/>
              <a:buChar char="■"/>
              <a:defRPr sz="55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880" name="Google Shape;880;p49"/>
          <p:cNvSpPr txBox="1">
            <a:spLocks noGrp="1"/>
          </p:cNvSpPr>
          <p:nvPr>
            <p:ph type="subTitle" idx="2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881" name="Google Shape;881;p49"/>
          <p:cNvSpPr txBox="1">
            <a:spLocks noGrp="1"/>
          </p:cNvSpPr>
          <p:nvPr>
            <p:ph type="subTitle" idx="3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882" name="Google Shape;882;p49"/>
          <p:cNvSpPr txBox="1">
            <a:spLocks noGrp="1"/>
          </p:cNvSpPr>
          <p:nvPr>
            <p:ph type="subTitle" idx="4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883" name="Google Shape;883;p49"/>
          <p:cNvSpPr txBox="1">
            <a:spLocks noGrp="1"/>
          </p:cNvSpPr>
          <p:nvPr>
            <p:ph type="title" idx="5"/>
          </p:nvPr>
        </p:nvSpPr>
        <p:spPr>
          <a:xfrm>
            <a:off x="5019300" y="919750"/>
            <a:ext cx="3614400" cy="552000"/>
          </a:xfrm>
          <a:prstGeom prst="rect">
            <a:avLst/>
          </a:prstGeom>
        </p:spPr>
        <p:txBody>
          <a:bodyPr spcFirstLastPara="1" wrap="square" lIns="274300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PI - ALT 2">
  <p:cSld name="BLANK_1_1_1_1_1_1_1_1_1_1_2">
    <p:bg>
      <p:bgPr>
        <a:solidFill>
          <a:schemeClr val="lt2"/>
        </a:solidFill>
        <a:effectLst/>
      </p:bgPr>
    </p:bg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0"/>
          <p:cNvSpPr/>
          <p:nvPr/>
        </p:nvSpPr>
        <p:spPr>
          <a:xfrm>
            <a:off x="3456825" y="841725"/>
            <a:ext cx="2763600" cy="430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886" name="Google Shape;886;p50"/>
          <p:cNvSpPr txBox="1">
            <a:spLocks noGrp="1"/>
          </p:cNvSpPr>
          <p:nvPr>
            <p:ph type="subTitle" idx="1"/>
          </p:nvPr>
        </p:nvSpPr>
        <p:spPr>
          <a:xfrm>
            <a:off x="1035375" y="4439000"/>
            <a:ext cx="1916100" cy="3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887" name="Google Shape;887;p50"/>
          <p:cNvSpPr txBox="1">
            <a:spLocks noGrp="1"/>
          </p:cNvSpPr>
          <p:nvPr>
            <p:ph type="subTitle" idx="2"/>
          </p:nvPr>
        </p:nvSpPr>
        <p:spPr>
          <a:xfrm>
            <a:off x="6725775" y="4439000"/>
            <a:ext cx="1916100" cy="3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888" name="Google Shape;888;p50"/>
          <p:cNvSpPr txBox="1">
            <a:spLocks noGrp="1"/>
          </p:cNvSpPr>
          <p:nvPr>
            <p:ph type="subTitle" idx="3"/>
          </p:nvPr>
        </p:nvSpPr>
        <p:spPr>
          <a:xfrm>
            <a:off x="3887200" y="4439000"/>
            <a:ext cx="1916100" cy="3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889" name="Google Shape;889;p50"/>
          <p:cNvSpPr txBox="1">
            <a:spLocks noGrp="1"/>
          </p:cNvSpPr>
          <p:nvPr>
            <p:ph type="title"/>
          </p:nvPr>
        </p:nvSpPr>
        <p:spPr>
          <a:xfrm>
            <a:off x="2511550" y="4104025"/>
            <a:ext cx="4398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●"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○"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■"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●"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○"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■"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●"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○"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■"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890" name="Google Shape;890;p50"/>
          <p:cNvSpPr txBox="1">
            <a:spLocks noGrp="1"/>
          </p:cNvSpPr>
          <p:nvPr>
            <p:ph type="title" idx="4"/>
          </p:nvPr>
        </p:nvSpPr>
        <p:spPr>
          <a:xfrm>
            <a:off x="8201950" y="4104025"/>
            <a:ext cx="4398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●"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○"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■"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●"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○"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■"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●"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○"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■"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891" name="Google Shape;891;p50"/>
          <p:cNvSpPr txBox="1">
            <a:spLocks noGrp="1"/>
          </p:cNvSpPr>
          <p:nvPr>
            <p:ph type="title" idx="5"/>
          </p:nvPr>
        </p:nvSpPr>
        <p:spPr>
          <a:xfrm>
            <a:off x="1179150" y="3973850"/>
            <a:ext cx="4875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●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○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■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●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○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■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●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○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■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892" name="Google Shape;892;p50"/>
          <p:cNvSpPr txBox="1">
            <a:spLocks noGrp="1"/>
          </p:cNvSpPr>
          <p:nvPr>
            <p:ph type="title" idx="6"/>
          </p:nvPr>
        </p:nvSpPr>
        <p:spPr>
          <a:xfrm>
            <a:off x="6869550" y="3973850"/>
            <a:ext cx="4875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●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○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■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●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○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■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●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○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Char char="■"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893" name="Google Shape;893;p50"/>
          <p:cNvSpPr txBox="1">
            <a:spLocks noGrp="1"/>
          </p:cNvSpPr>
          <p:nvPr>
            <p:ph type="title" idx="7"/>
          </p:nvPr>
        </p:nvSpPr>
        <p:spPr>
          <a:xfrm>
            <a:off x="4906000" y="3973850"/>
            <a:ext cx="4875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●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○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■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●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○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■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●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○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Char char="■"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894" name="Google Shape;894;p50"/>
          <p:cNvSpPr txBox="1">
            <a:spLocks noGrp="1"/>
          </p:cNvSpPr>
          <p:nvPr>
            <p:ph type="title" idx="8"/>
          </p:nvPr>
        </p:nvSpPr>
        <p:spPr>
          <a:xfrm>
            <a:off x="5363375" y="4104025"/>
            <a:ext cx="4398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●"/>
              <a:defRPr sz="800"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○"/>
              <a:defRPr sz="800"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■"/>
              <a:defRPr sz="800"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●"/>
              <a:defRPr sz="800"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○"/>
              <a:defRPr sz="800"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■"/>
              <a:defRPr sz="800"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●"/>
              <a:defRPr sz="800"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○"/>
              <a:defRPr sz="800"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 Light"/>
              <a:buChar char="■"/>
              <a:defRPr sz="8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895" name="Google Shape;895;p50"/>
          <p:cNvSpPr txBox="1">
            <a:spLocks noGrp="1"/>
          </p:cNvSpPr>
          <p:nvPr>
            <p:ph type="body" idx="9"/>
          </p:nvPr>
        </p:nvSpPr>
        <p:spPr>
          <a:xfrm>
            <a:off x="922250" y="2203550"/>
            <a:ext cx="2141100" cy="16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896" name="Google Shape;896;p50"/>
          <p:cNvSpPr txBox="1">
            <a:spLocks noGrp="1"/>
          </p:cNvSpPr>
          <p:nvPr>
            <p:ph type="body" idx="13"/>
          </p:nvPr>
        </p:nvSpPr>
        <p:spPr>
          <a:xfrm>
            <a:off x="6613213" y="2203550"/>
            <a:ext cx="2141100" cy="16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897" name="Google Shape;897;p50"/>
          <p:cNvSpPr txBox="1">
            <a:spLocks noGrp="1"/>
          </p:cNvSpPr>
          <p:nvPr>
            <p:ph type="body" idx="14"/>
          </p:nvPr>
        </p:nvSpPr>
        <p:spPr>
          <a:xfrm>
            <a:off x="3767726" y="2203550"/>
            <a:ext cx="2141100" cy="16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898" name="Google Shape;898;p50"/>
          <p:cNvSpPr txBox="1">
            <a:spLocks noGrp="1"/>
          </p:cNvSpPr>
          <p:nvPr>
            <p:ph type="title" idx="15"/>
          </p:nvPr>
        </p:nvSpPr>
        <p:spPr>
          <a:xfrm>
            <a:off x="922925" y="841900"/>
            <a:ext cx="2141100" cy="13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cxnSp>
        <p:nvCxnSpPr>
          <p:cNvPr id="899" name="Google Shape;899;p50"/>
          <p:cNvCxnSpPr/>
          <p:nvPr/>
        </p:nvCxnSpPr>
        <p:spPr>
          <a:xfrm rot="10800000">
            <a:off x="1352947" y="4439001"/>
            <a:ext cx="159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0" name="Google Shape;900;p50"/>
          <p:cNvSpPr/>
          <p:nvPr/>
        </p:nvSpPr>
        <p:spPr>
          <a:xfrm>
            <a:off x="1349465" y="4383492"/>
            <a:ext cx="105900" cy="11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901" name="Google Shape;901;p50"/>
          <p:cNvCxnSpPr/>
          <p:nvPr/>
        </p:nvCxnSpPr>
        <p:spPr>
          <a:xfrm rot="10800000">
            <a:off x="1035365" y="4439000"/>
            <a:ext cx="317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2" name="Google Shape;902;p50"/>
          <p:cNvSpPr txBox="1">
            <a:spLocks noGrp="1"/>
          </p:cNvSpPr>
          <p:nvPr>
            <p:ph type="subTitle" idx="16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903" name="Google Shape;903;p50"/>
          <p:cNvSpPr txBox="1">
            <a:spLocks noGrp="1"/>
          </p:cNvSpPr>
          <p:nvPr>
            <p:ph type="subTitle" idx="17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904" name="Google Shape;904;p50"/>
          <p:cNvSpPr txBox="1">
            <a:spLocks noGrp="1"/>
          </p:cNvSpPr>
          <p:nvPr>
            <p:ph type="subTitle" idx="18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cxnSp>
        <p:nvCxnSpPr>
          <p:cNvPr id="905" name="Google Shape;905;p50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6" name="Google Shape;906;p50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7" name="Google Shape;907;p50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8" name="Google Shape;908;p50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9" name="Google Shape;909;p50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0" name="Google Shape;910;p50"/>
          <p:cNvSpPr txBox="1">
            <a:spLocks noGrp="1"/>
          </p:cNvSpPr>
          <p:nvPr>
            <p:ph type="title" idx="19"/>
          </p:nvPr>
        </p:nvSpPr>
        <p:spPr>
          <a:xfrm flipH="1">
            <a:off x="524150" y="334900"/>
            <a:ext cx="6248700" cy="5100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911" name="Google Shape;911;p50"/>
          <p:cNvCxnSpPr/>
          <p:nvPr/>
        </p:nvCxnSpPr>
        <p:spPr>
          <a:xfrm rot="10800000">
            <a:off x="7043347" y="4439001"/>
            <a:ext cx="159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2" name="Google Shape;912;p50"/>
          <p:cNvSpPr/>
          <p:nvPr/>
        </p:nvSpPr>
        <p:spPr>
          <a:xfrm>
            <a:off x="7039865" y="4383492"/>
            <a:ext cx="105900" cy="11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913" name="Google Shape;913;p50"/>
          <p:cNvCxnSpPr/>
          <p:nvPr/>
        </p:nvCxnSpPr>
        <p:spPr>
          <a:xfrm rot="10800000">
            <a:off x="6725765" y="4439000"/>
            <a:ext cx="317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4" name="Google Shape;914;p50"/>
          <p:cNvSpPr txBox="1">
            <a:spLocks noGrp="1"/>
          </p:cNvSpPr>
          <p:nvPr>
            <p:ph type="title" idx="20"/>
          </p:nvPr>
        </p:nvSpPr>
        <p:spPr>
          <a:xfrm>
            <a:off x="6613888" y="841900"/>
            <a:ext cx="2141100" cy="13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cxnSp>
        <p:nvCxnSpPr>
          <p:cNvPr id="915" name="Google Shape;915;p50"/>
          <p:cNvCxnSpPr/>
          <p:nvPr/>
        </p:nvCxnSpPr>
        <p:spPr>
          <a:xfrm rot="10800000">
            <a:off x="520800" y="2203225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6" name="Google Shape;916;p50"/>
          <p:cNvSpPr txBox="1">
            <a:spLocks noGrp="1"/>
          </p:cNvSpPr>
          <p:nvPr>
            <p:ph type="title" idx="21"/>
          </p:nvPr>
        </p:nvSpPr>
        <p:spPr>
          <a:xfrm>
            <a:off x="3768413" y="841900"/>
            <a:ext cx="2141100" cy="13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cxnSp>
        <p:nvCxnSpPr>
          <p:cNvPr id="917" name="Google Shape;917;p50"/>
          <p:cNvCxnSpPr/>
          <p:nvPr/>
        </p:nvCxnSpPr>
        <p:spPr>
          <a:xfrm rot="10800000">
            <a:off x="4204772" y="4439001"/>
            <a:ext cx="159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8" name="Google Shape;918;p50"/>
          <p:cNvSpPr/>
          <p:nvPr/>
        </p:nvSpPr>
        <p:spPr>
          <a:xfrm>
            <a:off x="5076315" y="4383492"/>
            <a:ext cx="105900" cy="11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919" name="Google Shape;919;p50"/>
          <p:cNvCxnSpPr/>
          <p:nvPr/>
        </p:nvCxnSpPr>
        <p:spPr>
          <a:xfrm rot="10800000">
            <a:off x="3887050" y="4439000"/>
            <a:ext cx="1212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0" name="Google Shape;920;p50"/>
          <p:cNvCxnSpPr/>
          <p:nvPr/>
        </p:nvCxnSpPr>
        <p:spPr>
          <a:xfrm rot="10800000">
            <a:off x="527025" y="38524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PI - ALT 3" userDrawn="1">
  <p:cSld name="CUSTOM">
    <p:bg>
      <p:bgPr>
        <a:solidFill>
          <a:schemeClr val="lt1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449;p83">
            <a:extLst>
              <a:ext uri="{FF2B5EF4-FFF2-40B4-BE49-F238E27FC236}">
                <a16:creationId xmlns:a16="http://schemas.microsoft.com/office/drawing/2014/main" id="{B3D7E6E7-666E-7BBD-2D8E-E8C95766F689}"/>
              </a:ext>
            </a:extLst>
          </p:cNvPr>
          <p:cNvCxnSpPr/>
          <p:nvPr userDrawn="1"/>
        </p:nvCxnSpPr>
        <p:spPr>
          <a:xfrm>
            <a:off x="1045950" y="334900"/>
            <a:ext cx="80985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" name="Google Shape;1450;p83">
            <a:extLst>
              <a:ext uri="{FF2B5EF4-FFF2-40B4-BE49-F238E27FC236}">
                <a16:creationId xmlns:a16="http://schemas.microsoft.com/office/drawing/2014/main" id="{8A08FB76-75A0-40FF-449F-50B42D2EB209}"/>
              </a:ext>
            </a:extLst>
          </p:cNvPr>
          <p:cNvCxnSpPr/>
          <p:nvPr userDrawn="1"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51;p83">
            <a:extLst>
              <a:ext uri="{FF2B5EF4-FFF2-40B4-BE49-F238E27FC236}">
                <a16:creationId xmlns:a16="http://schemas.microsoft.com/office/drawing/2014/main" id="{3D9D4D9E-B2FD-CC0E-0AA8-44D17F90A4F9}"/>
              </a:ext>
            </a:extLst>
          </p:cNvPr>
          <p:cNvCxnSpPr/>
          <p:nvPr userDrawn="1"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52;p83">
            <a:extLst>
              <a:ext uri="{FF2B5EF4-FFF2-40B4-BE49-F238E27FC236}">
                <a16:creationId xmlns:a16="http://schemas.microsoft.com/office/drawing/2014/main" id="{19282507-CA5E-CE3D-507E-9C5CCF8F3B20}"/>
              </a:ext>
            </a:extLst>
          </p:cNvPr>
          <p:cNvCxnSpPr/>
          <p:nvPr userDrawn="1"/>
        </p:nvCxnSpPr>
        <p:spPr>
          <a:xfrm>
            <a:off x="1042100" y="4430445"/>
            <a:ext cx="80985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1464;p83">
            <a:extLst>
              <a:ext uri="{FF2B5EF4-FFF2-40B4-BE49-F238E27FC236}">
                <a16:creationId xmlns:a16="http://schemas.microsoft.com/office/drawing/2014/main" id="{2B8876DD-A932-8485-6D62-A85089C0F08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87850" y="1492485"/>
            <a:ext cx="2148900" cy="29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300">
              <a:solidFill>
                <a:srgbClr val="35353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" name="Google Shape;1465;p83">
            <a:extLst>
              <a:ext uri="{FF2B5EF4-FFF2-40B4-BE49-F238E27FC236}">
                <a16:creationId xmlns:a16="http://schemas.microsoft.com/office/drawing/2014/main" id="{165F1450-B590-BD7F-B1C9-962968AD72DE}"/>
              </a:ext>
            </a:extLst>
          </p:cNvPr>
          <p:cNvSpPr txBox="1">
            <a:spLocks/>
          </p:cNvSpPr>
          <p:nvPr userDrawn="1"/>
        </p:nvSpPr>
        <p:spPr>
          <a:xfrm>
            <a:off x="1242215" y="2287200"/>
            <a:ext cx="4968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1"/>
              </a:buClr>
              <a:buSzPts val="1000"/>
              <a:buFont typeface="Arial"/>
              <a:buNone/>
            </a:pPr>
            <a:r>
              <a:rPr lang="en" sz="1500">
                <a:solidFill>
                  <a:srgbClr val="353535"/>
                </a:solidFill>
                <a:latin typeface="Manrope"/>
                <a:ea typeface="Manrope"/>
                <a:cs typeface="Manrope"/>
                <a:sym typeface="Manrope"/>
              </a:rPr>
              <a:t>002</a:t>
            </a:r>
          </a:p>
        </p:txBody>
      </p:sp>
      <p:sp>
        <p:nvSpPr>
          <p:cNvPr id="8" name="Google Shape;1467;p83">
            <a:extLst>
              <a:ext uri="{FF2B5EF4-FFF2-40B4-BE49-F238E27FC236}">
                <a16:creationId xmlns:a16="http://schemas.microsoft.com/office/drawing/2014/main" id="{9286B803-6244-BD38-6374-0AF43A260EA3}"/>
              </a:ext>
            </a:extLst>
          </p:cNvPr>
          <p:cNvSpPr txBox="1">
            <a:spLocks/>
          </p:cNvSpPr>
          <p:nvPr userDrawn="1"/>
        </p:nvSpPr>
        <p:spPr>
          <a:xfrm>
            <a:off x="1246563" y="3083950"/>
            <a:ext cx="4881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1"/>
              </a:buClr>
              <a:buSzPts val="1000"/>
              <a:buFont typeface="Arial"/>
              <a:buNone/>
            </a:pPr>
            <a:r>
              <a:rPr lang="en" sz="1500">
                <a:solidFill>
                  <a:srgbClr val="353535"/>
                </a:solidFill>
                <a:latin typeface="Manrope"/>
                <a:ea typeface="Manrope"/>
                <a:cs typeface="Manrope"/>
                <a:sym typeface="Manrope"/>
              </a:rPr>
              <a:t>003</a:t>
            </a:r>
            <a:endParaRPr lang="en" sz="1500" dirty="0">
              <a:solidFill>
                <a:srgbClr val="35353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" name="Google Shape;1469;p83">
            <a:extLst>
              <a:ext uri="{FF2B5EF4-FFF2-40B4-BE49-F238E27FC236}">
                <a16:creationId xmlns:a16="http://schemas.microsoft.com/office/drawing/2014/main" id="{CC99084F-BECF-46BD-8CAF-FDE2E98C9DDB}"/>
              </a:ext>
            </a:extLst>
          </p:cNvPr>
          <p:cNvSpPr txBox="1">
            <a:spLocks/>
          </p:cNvSpPr>
          <p:nvPr userDrawn="1"/>
        </p:nvSpPr>
        <p:spPr>
          <a:xfrm>
            <a:off x="1246563" y="3879861"/>
            <a:ext cx="4881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1"/>
              </a:buClr>
              <a:buSzPts val="1000"/>
              <a:buFont typeface="Arial"/>
              <a:buNone/>
            </a:pPr>
            <a:r>
              <a:rPr lang="en" sz="1500">
                <a:solidFill>
                  <a:srgbClr val="353535"/>
                </a:solidFill>
                <a:latin typeface="Manrope"/>
                <a:ea typeface="Manrope"/>
                <a:cs typeface="Manrope"/>
                <a:sym typeface="Manrope"/>
              </a:rPr>
              <a:t>004</a:t>
            </a:r>
          </a:p>
        </p:txBody>
      </p:sp>
      <p:sp>
        <p:nvSpPr>
          <p:cNvPr id="10" name="Google Shape;1471;p83">
            <a:extLst>
              <a:ext uri="{FF2B5EF4-FFF2-40B4-BE49-F238E27FC236}">
                <a16:creationId xmlns:a16="http://schemas.microsoft.com/office/drawing/2014/main" id="{A7BCE03C-0B3C-91DF-45AB-29ABC9221F1C}"/>
              </a:ext>
            </a:extLst>
          </p:cNvPr>
          <p:cNvSpPr txBox="1">
            <a:spLocks/>
          </p:cNvSpPr>
          <p:nvPr userDrawn="1"/>
        </p:nvSpPr>
        <p:spPr>
          <a:xfrm>
            <a:off x="5150275" y="1492488"/>
            <a:ext cx="4968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1"/>
              </a:buClr>
              <a:buSzPts val="1000"/>
              <a:buFont typeface="Arial"/>
              <a:buNone/>
            </a:pPr>
            <a:r>
              <a:rPr lang="en" sz="1500">
                <a:solidFill>
                  <a:srgbClr val="353535"/>
                </a:solidFill>
                <a:latin typeface="Manrope"/>
                <a:ea typeface="Manrope"/>
                <a:cs typeface="Manrope"/>
                <a:sym typeface="Manrope"/>
              </a:rPr>
              <a:t>005</a:t>
            </a:r>
          </a:p>
        </p:txBody>
      </p:sp>
      <p:sp>
        <p:nvSpPr>
          <p:cNvPr id="11" name="Google Shape;1473;p83">
            <a:extLst>
              <a:ext uri="{FF2B5EF4-FFF2-40B4-BE49-F238E27FC236}">
                <a16:creationId xmlns:a16="http://schemas.microsoft.com/office/drawing/2014/main" id="{E20B189E-ABAA-7D5F-79B8-9B100AF71104}"/>
              </a:ext>
            </a:extLst>
          </p:cNvPr>
          <p:cNvSpPr txBox="1">
            <a:spLocks/>
          </p:cNvSpPr>
          <p:nvPr userDrawn="1"/>
        </p:nvSpPr>
        <p:spPr>
          <a:xfrm>
            <a:off x="5144900" y="2285900"/>
            <a:ext cx="4968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1"/>
              </a:buClr>
              <a:buSzPts val="1000"/>
              <a:buFont typeface="Arial"/>
              <a:buNone/>
            </a:pPr>
            <a:r>
              <a:rPr lang="en" sz="1500">
                <a:solidFill>
                  <a:srgbClr val="353535"/>
                </a:solidFill>
                <a:latin typeface="Manrope"/>
                <a:ea typeface="Manrope"/>
                <a:cs typeface="Manrope"/>
                <a:sym typeface="Manrope"/>
              </a:rPr>
              <a:t>006</a:t>
            </a:r>
          </a:p>
        </p:txBody>
      </p:sp>
      <p:sp>
        <p:nvSpPr>
          <p:cNvPr id="12" name="Google Shape;1475;p83">
            <a:extLst>
              <a:ext uri="{FF2B5EF4-FFF2-40B4-BE49-F238E27FC236}">
                <a16:creationId xmlns:a16="http://schemas.microsoft.com/office/drawing/2014/main" id="{9EC54EFC-DBE7-14D5-9FA9-B45D2BEE98A8}"/>
              </a:ext>
            </a:extLst>
          </p:cNvPr>
          <p:cNvSpPr txBox="1">
            <a:spLocks/>
          </p:cNvSpPr>
          <p:nvPr userDrawn="1"/>
        </p:nvSpPr>
        <p:spPr>
          <a:xfrm>
            <a:off x="5144898" y="3081300"/>
            <a:ext cx="4968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1"/>
              </a:buClr>
              <a:buSzPts val="1000"/>
              <a:buFont typeface="Arial"/>
              <a:buNone/>
            </a:pPr>
            <a:r>
              <a:rPr lang="en" sz="1500">
                <a:solidFill>
                  <a:srgbClr val="353535"/>
                </a:solidFill>
                <a:latin typeface="Manrope"/>
                <a:ea typeface="Manrope"/>
                <a:cs typeface="Manrope"/>
                <a:sym typeface="Manrope"/>
              </a:rPr>
              <a:t>007</a:t>
            </a:r>
          </a:p>
        </p:txBody>
      </p:sp>
      <p:sp>
        <p:nvSpPr>
          <p:cNvPr id="13" name="Google Shape;1487;p83">
            <a:extLst>
              <a:ext uri="{FF2B5EF4-FFF2-40B4-BE49-F238E27FC236}">
                <a16:creationId xmlns:a16="http://schemas.microsoft.com/office/drawing/2014/main" id="{C7D55B09-EA5A-8577-3A8A-4850A50312E2}"/>
              </a:ext>
            </a:extLst>
          </p:cNvPr>
          <p:cNvSpPr txBox="1">
            <a:spLocks/>
          </p:cNvSpPr>
          <p:nvPr userDrawn="1"/>
        </p:nvSpPr>
        <p:spPr>
          <a:xfrm>
            <a:off x="5148248" y="3879861"/>
            <a:ext cx="4968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1"/>
              </a:buClr>
              <a:buSzPts val="1000"/>
              <a:buFont typeface="Arial"/>
              <a:buNone/>
            </a:pPr>
            <a:r>
              <a:rPr lang="en" sz="1500">
                <a:solidFill>
                  <a:srgbClr val="353535"/>
                </a:solidFill>
                <a:latin typeface="Manrope"/>
                <a:ea typeface="Manrope"/>
                <a:cs typeface="Manrope"/>
                <a:sym typeface="Manrope"/>
              </a:rPr>
              <a:t>008</a:t>
            </a:r>
          </a:p>
        </p:txBody>
      </p:sp>
      <p:sp>
        <p:nvSpPr>
          <p:cNvPr id="14" name="Google Shape;1453;p83">
            <a:extLst>
              <a:ext uri="{FF2B5EF4-FFF2-40B4-BE49-F238E27FC236}">
                <a16:creationId xmlns:a16="http://schemas.microsoft.com/office/drawing/2014/main" id="{252EF368-CF0C-4126-CB9D-6B228D5EA83A}"/>
              </a:ext>
            </a:extLst>
          </p:cNvPr>
          <p:cNvSpPr txBox="1">
            <a:spLocks noGrp="1"/>
          </p:cNvSpPr>
          <p:nvPr>
            <p:ph type="body" idx="26"/>
          </p:nvPr>
        </p:nvSpPr>
        <p:spPr>
          <a:xfrm>
            <a:off x="1147713" y="434163"/>
            <a:ext cx="3100500" cy="71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25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Our Agenda</a:t>
            </a:r>
            <a:endParaRPr sz="250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5" name="Google Shape;1463;p83">
            <a:extLst>
              <a:ext uri="{FF2B5EF4-FFF2-40B4-BE49-F238E27FC236}">
                <a16:creationId xmlns:a16="http://schemas.microsoft.com/office/drawing/2014/main" id="{68C04CD0-4BDB-BEF9-1C85-98E34E803BE5}"/>
              </a:ext>
            </a:extLst>
          </p:cNvPr>
          <p:cNvSpPr txBox="1">
            <a:spLocks noGrp="1"/>
          </p:cNvSpPr>
          <p:nvPr>
            <p:ph type="body" idx="27"/>
          </p:nvPr>
        </p:nvSpPr>
        <p:spPr>
          <a:xfrm>
            <a:off x="1238133" y="1492463"/>
            <a:ext cx="445500" cy="29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500">
                <a:solidFill>
                  <a:srgbClr val="353535"/>
                </a:solidFill>
                <a:latin typeface="Manrope"/>
                <a:ea typeface="Manrope"/>
                <a:cs typeface="Manrope"/>
                <a:sym typeface="Manrope"/>
              </a:rPr>
              <a:t>001</a:t>
            </a:r>
            <a:endParaRPr sz="1500">
              <a:solidFill>
                <a:srgbClr val="35353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16" name="Google Shape;1454;p83">
            <a:extLst>
              <a:ext uri="{FF2B5EF4-FFF2-40B4-BE49-F238E27FC236}">
                <a16:creationId xmlns:a16="http://schemas.microsoft.com/office/drawing/2014/main" id="{4B236247-BF4C-B563-066A-45A41AD7546E}"/>
              </a:ext>
            </a:extLst>
          </p:cNvPr>
          <p:cNvCxnSpPr/>
          <p:nvPr userDrawn="1"/>
        </p:nvCxnSpPr>
        <p:spPr>
          <a:xfrm>
            <a:off x="1042100" y="1246513"/>
            <a:ext cx="80985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455;p83">
            <a:extLst>
              <a:ext uri="{FF2B5EF4-FFF2-40B4-BE49-F238E27FC236}">
                <a16:creationId xmlns:a16="http://schemas.microsoft.com/office/drawing/2014/main" id="{00F8A5D1-C7AD-84CC-DC9D-128199449BB0}"/>
              </a:ext>
            </a:extLst>
          </p:cNvPr>
          <p:cNvCxnSpPr/>
          <p:nvPr userDrawn="1"/>
        </p:nvCxnSpPr>
        <p:spPr>
          <a:xfrm>
            <a:off x="6772300" y="-325"/>
            <a:ext cx="0" cy="3288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456;p83">
            <a:extLst>
              <a:ext uri="{FF2B5EF4-FFF2-40B4-BE49-F238E27FC236}">
                <a16:creationId xmlns:a16="http://schemas.microsoft.com/office/drawing/2014/main" id="{3DD8E5F5-3DF4-0C71-EC88-DB2388022FAE}"/>
              </a:ext>
            </a:extLst>
          </p:cNvPr>
          <p:cNvCxnSpPr/>
          <p:nvPr userDrawn="1"/>
        </p:nvCxnSpPr>
        <p:spPr>
          <a:xfrm>
            <a:off x="8622600" y="2975"/>
            <a:ext cx="0" cy="3288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457;p83">
            <a:extLst>
              <a:ext uri="{FF2B5EF4-FFF2-40B4-BE49-F238E27FC236}">
                <a16:creationId xmlns:a16="http://schemas.microsoft.com/office/drawing/2014/main" id="{450A006A-2BFD-C538-7AF9-11F1EADDFFEF}"/>
              </a:ext>
            </a:extLst>
          </p:cNvPr>
          <p:cNvSpPr txBox="1"/>
          <p:nvPr userDrawn="1"/>
        </p:nvSpPr>
        <p:spPr>
          <a:xfrm>
            <a:off x="8379913" y="13604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0" name="Google Shape;1458;p83">
            <a:extLst>
              <a:ext uri="{FF2B5EF4-FFF2-40B4-BE49-F238E27FC236}">
                <a16:creationId xmlns:a16="http://schemas.microsoft.com/office/drawing/2014/main" id="{B72B30A8-FF48-FE66-C5F3-5031961F51B1}"/>
              </a:ext>
            </a:extLst>
          </p:cNvPr>
          <p:cNvSpPr txBox="1"/>
          <p:nvPr userDrawn="1"/>
        </p:nvSpPr>
        <p:spPr>
          <a:xfrm>
            <a:off x="798038" y="13604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1" name="Google Shape;1459;p83">
            <a:extLst>
              <a:ext uri="{FF2B5EF4-FFF2-40B4-BE49-F238E27FC236}">
                <a16:creationId xmlns:a16="http://schemas.microsoft.com/office/drawing/2014/main" id="{9381E9C5-AF89-D31C-A8B9-072A04F3CB4D}"/>
              </a:ext>
            </a:extLst>
          </p:cNvPr>
          <p:cNvSpPr txBox="1"/>
          <p:nvPr userDrawn="1"/>
        </p:nvSpPr>
        <p:spPr>
          <a:xfrm>
            <a:off x="805719" y="104765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2" name="Google Shape;1460;p83">
            <a:extLst>
              <a:ext uri="{FF2B5EF4-FFF2-40B4-BE49-F238E27FC236}">
                <a16:creationId xmlns:a16="http://schemas.microsoft.com/office/drawing/2014/main" id="{AB700D3C-E581-D5E1-3639-E423AC9B859B}"/>
              </a:ext>
            </a:extLst>
          </p:cNvPr>
          <p:cNvSpPr txBox="1"/>
          <p:nvPr userDrawn="1"/>
        </p:nvSpPr>
        <p:spPr>
          <a:xfrm>
            <a:off x="797019" y="4225201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cxnSp>
        <p:nvCxnSpPr>
          <p:cNvPr id="23" name="Google Shape;1461;p83">
            <a:extLst>
              <a:ext uri="{FF2B5EF4-FFF2-40B4-BE49-F238E27FC236}">
                <a16:creationId xmlns:a16="http://schemas.microsoft.com/office/drawing/2014/main" id="{68E18E4B-88DE-48D9-2072-CA6FF19F975F}"/>
              </a:ext>
            </a:extLst>
          </p:cNvPr>
          <p:cNvCxnSpPr/>
          <p:nvPr userDrawn="1"/>
        </p:nvCxnSpPr>
        <p:spPr>
          <a:xfrm>
            <a:off x="1048100" y="2034850"/>
            <a:ext cx="81108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1462;p83">
            <a:extLst>
              <a:ext uri="{FF2B5EF4-FFF2-40B4-BE49-F238E27FC236}">
                <a16:creationId xmlns:a16="http://schemas.microsoft.com/office/drawing/2014/main" id="{ADD09582-ECD3-4152-66A7-291F6F001C38}"/>
              </a:ext>
            </a:extLst>
          </p:cNvPr>
          <p:cNvSpPr txBox="1"/>
          <p:nvPr userDrawn="1"/>
        </p:nvSpPr>
        <p:spPr>
          <a:xfrm>
            <a:off x="798044" y="1827094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cxnSp>
        <p:nvCxnSpPr>
          <p:cNvPr id="25" name="Google Shape;1477;p83">
            <a:extLst>
              <a:ext uri="{FF2B5EF4-FFF2-40B4-BE49-F238E27FC236}">
                <a16:creationId xmlns:a16="http://schemas.microsoft.com/office/drawing/2014/main" id="{D0F13F5B-7080-B0A8-1AAA-DA123E9D9136}"/>
              </a:ext>
            </a:extLst>
          </p:cNvPr>
          <p:cNvCxnSpPr/>
          <p:nvPr userDrawn="1"/>
        </p:nvCxnSpPr>
        <p:spPr>
          <a:xfrm>
            <a:off x="1047079" y="2833329"/>
            <a:ext cx="81108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1478;p83">
            <a:extLst>
              <a:ext uri="{FF2B5EF4-FFF2-40B4-BE49-F238E27FC236}">
                <a16:creationId xmlns:a16="http://schemas.microsoft.com/office/drawing/2014/main" id="{80C9B5C1-2B57-EEF9-379A-38B12773BC64}"/>
              </a:ext>
            </a:extLst>
          </p:cNvPr>
          <p:cNvSpPr txBox="1"/>
          <p:nvPr userDrawn="1"/>
        </p:nvSpPr>
        <p:spPr>
          <a:xfrm>
            <a:off x="797023" y="262821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cxnSp>
        <p:nvCxnSpPr>
          <p:cNvPr id="27" name="Google Shape;1479;p83">
            <a:extLst>
              <a:ext uri="{FF2B5EF4-FFF2-40B4-BE49-F238E27FC236}">
                <a16:creationId xmlns:a16="http://schemas.microsoft.com/office/drawing/2014/main" id="{3972959B-E7C3-4FA4-0B70-7D352B9CD053}"/>
              </a:ext>
            </a:extLst>
          </p:cNvPr>
          <p:cNvCxnSpPr/>
          <p:nvPr userDrawn="1"/>
        </p:nvCxnSpPr>
        <p:spPr>
          <a:xfrm>
            <a:off x="1048104" y="3625653"/>
            <a:ext cx="81108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1480;p83">
            <a:extLst>
              <a:ext uri="{FF2B5EF4-FFF2-40B4-BE49-F238E27FC236}">
                <a16:creationId xmlns:a16="http://schemas.microsoft.com/office/drawing/2014/main" id="{C614BCF0-C1CB-2907-4DCC-F45F42DC206B}"/>
              </a:ext>
            </a:extLst>
          </p:cNvPr>
          <p:cNvSpPr txBox="1"/>
          <p:nvPr userDrawn="1"/>
        </p:nvSpPr>
        <p:spPr>
          <a:xfrm>
            <a:off x="798048" y="3420616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cxnSp>
        <p:nvCxnSpPr>
          <p:cNvPr id="29" name="Google Shape;1481;p83">
            <a:extLst>
              <a:ext uri="{FF2B5EF4-FFF2-40B4-BE49-F238E27FC236}">
                <a16:creationId xmlns:a16="http://schemas.microsoft.com/office/drawing/2014/main" id="{6AB2DAA1-425E-8945-4635-BD42D07759AE}"/>
              </a:ext>
            </a:extLst>
          </p:cNvPr>
          <p:cNvCxnSpPr/>
          <p:nvPr userDrawn="1"/>
        </p:nvCxnSpPr>
        <p:spPr>
          <a:xfrm>
            <a:off x="4597875" y="1246513"/>
            <a:ext cx="0" cy="31818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1482;p83">
            <a:extLst>
              <a:ext uri="{FF2B5EF4-FFF2-40B4-BE49-F238E27FC236}">
                <a16:creationId xmlns:a16="http://schemas.microsoft.com/office/drawing/2014/main" id="{85B39D62-7888-1C23-5A5F-6E94BEFC9996}"/>
              </a:ext>
            </a:extLst>
          </p:cNvPr>
          <p:cNvSpPr txBox="1"/>
          <p:nvPr userDrawn="1"/>
        </p:nvSpPr>
        <p:spPr>
          <a:xfrm>
            <a:off x="4353831" y="104765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31" name="Google Shape;1483;p83">
            <a:extLst>
              <a:ext uri="{FF2B5EF4-FFF2-40B4-BE49-F238E27FC236}">
                <a16:creationId xmlns:a16="http://schemas.microsoft.com/office/drawing/2014/main" id="{8FEED54B-D245-A1D3-A5C9-E04001D29E41}"/>
              </a:ext>
            </a:extLst>
          </p:cNvPr>
          <p:cNvSpPr txBox="1"/>
          <p:nvPr userDrawn="1"/>
        </p:nvSpPr>
        <p:spPr>
          <a:xfrm>
            <a:off x="4355139" y="422305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32" name="Google Shape;1484;p83">
            <a:extLst>
              <a:ext uri="{FF2B5EF4-FFF2-40B4-BE49-F238E27FC236}">
                <a16:creationId xmlns:a16="http://schemas.microsoft.com/office/drawing/2014/main" id="{A0108749-4EB8-7E73-F102-4BA6B49A1617}"/>
              </a:ext>
            </a:extLst>
          </p:cNvPr>
          <p:cNvSpPr txBox="1"/>
          <p:nvPr userDrawn="1"/>
        </p:nvSpPr>
        <p:spPr>
          <a:xfrm>
            <a:off x="4356739" y="1827094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33" name="Google Shape;1485;p83">
            <a:extLst>
              <a:ext uri="{FF2B5EF4-FFF2-40B4-BE49-F238E27FC236}">
                <a16:creationId xmlns:a16="http://schemas.microsoft.com/office/drawing/2014/main" id="{7DA2632F-370E-5D0F-CC02-A744D4789939}"/>
              </a:ext>
            </a:extLst>
          </p:cNvPr>
          <p:cNvSpPr txBox="1"/>
          <p:nvPr userDrawn="1"/>
        </p:nvSpPr>
        <p:spPr>
          <a:xfrm>
            <a:off x="4355718" y="262821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34" name="Google Shape;1486;p83">
            <a:extLst>
              <a:ext uri="{FF2B5EF4-FFF2-40B4-BE49-F238E27FC236}">
                <a16:creationId xmlns:a16="http://schemas.microsoft.com/office/drawing/2014/main" id="{0D7F6B5E-491B-8E00-231E-6E8D62BC128D}"/>
              </a:ext>
            </a:extLst>
          </p:cNvPr>
          <p:cNvSpPr txBox="1"/>
          <p:nvPr userDrawn="1"/>
        </p:nvSpPr>
        <p:spPr>
          <a:xfrm>
            <a:off x="4353866" y="341787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999999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pic>
        <p:nvPicPr>
          <p:cNvPr id="35" name="Google Shape;1489;p83" title="black.png">
            <a:extLst>
              <a:ext uri="{FF2B5EF4-FFF2-40B4-BE49-F238E27FC236}">
                <a16:creationId xmlns:a16="http://schemas.microsoft.com/office/drawing/2014/main" id="{2B12BB71-D4F4-D670-19C5-A55AE9D4B858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0"/>
          <a:stretch/>
        </p:blipFill>
        <p:spPr>
          <a:xfrm>
            <a:off x="1143125" y="4751225"/>
            <a:ext cx="869460" cy="2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">
    <p:bg>
      <p:bgPr>
        <a:solidFill>
          <a:schemeClr val="lt2"/>
        </a:solidFill>
        <a:effectLst/>
      </p:bgPr>
    </p:bg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" name="Google Shape;964;p52"/>
          <p:cNvGrpSpPr/>
          <p:nvPr/>
        </p:nvGrpSpPr>
        <p:grpSpPr>
          <a:xfrm rot="5400000">
            <a:off x="593777" y="658085"/>
            <a:ext cx="369896" cy="333900"/>
            <a:chOff x="96076" y="654376"/>
            <a:chExt cx="369896" cy="333900"/>
          </a:xfrm>
        </p:grpSpPr>
        <p:cxnSp>
          <p:nvCxnSpPr>
            <p:cNvPr id="965" name="Google Shape;965;p52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66" name="Google Shape;966;p52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67" name="Google Shape;967;p52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968" name="Google Shape;968;p52"/>
          <p:cNvSpPr txBox="1">
            <a:spLocks noGrp="1"/>
          </p:cNvSpPr>
          <p:nvPr>
            <p:ph type="body" idx="1"/>
          </p:nvPr>
        </p:nvSpPr>
        <p:spPr>
          <a:xfrm>
            <a:off x="1040725" y="1217500"/>
            <a:ext cx="3578100" cy="3652500"/>
          </a:xfrm>
          <a:prstGeom prst="rect">
            <a:avLst/>
          </a:prstGeom>
        </p:spPr>
        <p:txBody>
          <a:bodyPr spcFirstLastPara="1" wrap="square" lIns="274300" tIns="365750" rIns="365750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969" name="Google Shape;969;p52"/>
          <p:cNvSpPr/>
          <p:nvPr/>
        </p:nvSpPr>
        <p:spPr>
          <a:xfrm>
            <a:off x="5019250" y="1217450"/>
            <a:ext cx="4124700" cy="394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970" name="Google Shape;970;p52"/>
          <p:cNvCxnSpPr/>
          <p:nvPr/>
        </p:nvCxnSpPr>
        <p:spPr>
          <a:xfrm>
            <a:off x="5019250" y="1217450"/>
            <a:ext cx="0" cy="3941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1" name="Google Shape;971;p52"/>
          <p:cNvSpPr txBox="1">
            <a:spLocks noGrp="1"/>
          </p:cNvSpPr>
          <p:nvPr>
            <p:ph type="subTitle" idx="2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972" name="Google Shape;972;p52"/>
          <p:cNvSpPr txBox="1">
            <a:spLocks noGrp="1"/>
          </p:cNvSpPr>
          <p:nvPr>
            <p:ph type="subTitle" idx="3"/>
          </p:nvPr>
        </p:nvSpPr>
        <p:spPr>
          <a:xfrm>
            <a:off x="104060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973" name="Google Shape;973;p52"/>
          <p:cNvSpPr txBox="1">
            <a:spLocks noGrp="1"/>
          </p:cNvSpPr>
          <p:nvPr>
            <p:ph type="subTitle" idx="4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cxnSp>
        <p:nvCxnSpPr>
          <p:cNvPr id="974" name="Google Shape;974;p52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5" name="Google Shape;975;p52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6" name="Google Shape;976;p52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7" name="Google Shape;977;p52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8" name="Google Shape;978;p52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9" name="Google Shape;979;p52"/>
          <p:cNvCxnSpPr/>
          <p:nvPr/>
        </p:nvCxnSpPr>
        <p:spPr>
          <a:xfrm>
            <a:off x="1042100" y="1217450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0" name="Google Shape;980;p52"/>
          <p:cNvSpPr txBox="1">
            <a:spLocks noGrp="1"/>
          </p:cNvSpPr>
          <p:nvPr>
            <p:ph type="title"/>
          </p:nvPr>
        </p:nvSpPr>
        <p:spPr>
          <a:xfrm flipH="1">
            <a:off x="1046175" y="670001"/>
            <a:ext cx="7576500" cy="5475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81" name="Google Shape;981;p52"/>
          <p:cNvSpPr txBox="1">
            <a:spLocks noGrp="1"/>
          </p:cNvSpPr>
          <p:nvPr>
            <p:ph type="subTitle" idx="5"/>
          </p:nvPr>
        </p:nvSpPr>
        <p:spPr>
          <a:xfrm>
            <a:off x="1045950" y="334925"/>
            <a:ext cx="7577100" cy="335100"/>
          </a:xfrm>
          <a:prstGeom prst="rect">
            <a:avLst/>
          </a:prstGeom>
        </p:spPr>
        <p:txBody>
          <a:bodyPr spcFirstLastPara="1" wrap="square" lIns="274300" tIns="91425" rIns="91425" bIns="0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982" name="Google Shape;982;p52"/>
          <p:cNvSpPr txBox="1">
            <a:spLocks noGrp="1"/>
          </p:cNvSpPr>
          <p:nvPr>
            <p:ph type="title" idx="6"/>
          </p:nvPr>
        </p:nvSpPr>
        <p:spPr>
          <a:xfrm>
            <a:off x="5019250" y="2654100"/>
            <a:ext cx="1940700" cy="812400"/>
          </a:xfrm>
          <a:prstGeom prst="rect">
            <a:avLst/>
          </a:prstGeom>
        </p:spPr>
        <p:txBody>
          <a:bodyPr spcFirstLastPara="1" wrap="square" lIns="274300" tIns="91425" rIns="18287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9pPr>
          </a:lstStyle>
          <a:p>
            <a:endParaRPr/>
          </a:p>
        </p:txBody>
      </p:sp>
      <p:sp>
        <p:nvSpPr>
          <p:cNvPr id="983" name="Google Shape;983;p52"/>
          <p:cNvSpPr txBox="1">
            <a:spLocks noGrp="1"/>
          </p:cNvSpPr>
          <p:nvPr>
            <p:ph type="subTitle" idx="7"/>
          </p:nvPr>
        </p:nvSpPr>
        <p:spPr>
          <a:xfrm>
            <a:off x="5019275" y="3466500"/>
            <a:ext cx="1940700" cy="2274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52"/>
          <p:cNvSpPr txBox="1">
            <a:spLocks noGrp="1"/>
          </p:cNvSpPr>
          <p:nvPr>
            <p:ph type="title" idx="8"/>
          </p:nvPr>
        </p:nvSpPr>
        <p:spPr>
          <a:xfrm>
            <a:off x="6959938" y="2654100"/>
            <a:ext cx="1940700" cy="812400"/>
          </a:xfrm>
          <a:prstGeom prst="rect">
            <a:avLst/>
          </a:prstGeom>
        </p:spPr>
        <p:txBody>
          <a:bodyPr spcFirstLastPara="1" wrap="square" lIns="274300" tIns="91425" rIns="18287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9pPr>
          </a:lstStyle>
          <a:p>
            <a:endParaRPr/>
          </a:p>
        </p:txBody>
      </p:sp>
      <p:sp>
        <p:nvSpPr>
          <p:cNvPr id="985" name="Google Shape;985;p52"/>
          <p:cNvSpPr txBox="1">
            <a:spLocks noGrp="1"/>
          </p:cNvSpPr>
          <p:nvPr>
            <p:ph type="subTitle" idx="9"/>
          </p:nvPr>
        </p:nvSpPr>
        <p:spPr>
          <a:xfrm>
            <a:off x="6959963" y="3466500"/>
            <a:ext cx="1940700" cy="2274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9pPr>
          </a:lstStyle>
          <a:p>
            <a:endParaRPr/>
          </a:p>
        </p:txBody>
      </p:sp>
      <p:sp>
        <p:nvSpPr>
          <p:cNvPr id="986" name="Google Shape;986;p52"/>
          <p:cNvSpPr txBox="1">
            <a:spLocks noGrp="1"/>
          </p:cNvSpPr>
          <p:nvPr>
            <p:ph type="subTitle" idx="13"/>
          </p:nvPr>
        </p:nvSpPr>
        <p:spPr>
          <a:xfrm>
            <a:off x="5019275" y="4642725"/>
            <a:ext cx="1940700" cy="2274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9pPr>
          </a:lstStyle>
          <a:p>
            <a:endParaRPr/>
          </a:p>
        </p:txBody>
      </p:sp>
      <p:sp>
        <p:nvSpPr>
          <p:cNvPr id="987" name="Google Shape;987;p52"/>
          <p:cNvSpPr txBox="1">
            <a:spLocks noGrp="1"/>
          </p:cNvSpPr>
          <p:nvPr>
            <p:ph type="title" idx="14"/>
          </p:nvPr>
        </p:nvSpPr>
        <p:spPr>
          <a:xfrm>
            <a:off x="5019250" y="3830325"/>
            <a:ext cx="1940700" cy="812400"/>
          </a:xfrm>
          <a:prstGeom prst="rect">
            <a:avLst/>
          </a:prstGeom>
        </p:spPr>
        <p:txBody>
          <a:bodyPr spcFirstLastPara="1" wrap="square" lIns="274300" tIns="91425" rIns="18287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9pPr>
          </a:lstStyle>
          <a:p>
            <a:endParaRPr/>
          </a:p>
        </p:txBody>
      </p:sp>
      <p:sp>
        <p:nvSpPr>
          <p:cNvPr id="988" name="Google Shape;988;p52"/>
          <p:cNvSpPr txBox="1">
            <a:spLocks noGrp="1"/>
          </p:cNvSpPr>
          <p:nvPr>
            <p:ph type="title" idx="15"/>
          </p:nvPr>
        </p:nvSpPr>
        <p:spPr>
          <a:xfrm>
            <a:off x="6959938" y="3830325"/>
            <a:ext cx="1940700" cy="812400"/>
          </a:xfrm>
          <a:prstGeom prst="rect">
            <a:avLst/>
          </a:prstGeom>
        </p:spPr>
        <p:txBody>
          <a:bodyPr spcFirstLastPara="1" wrap="square" lIns="274300" tIns="91425" rIns="18287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●"/>
              <a:defRPr sz="55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○"/>
              <a:defRPr sz="55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Gowun Batang"/>
              <a:buChar char="■"/>
              <a:defRPr sz="5500"/>
            </a:lvl9pPr>
          </a:lstStyle>
          <a:p>
            <a:endParaRPr/>
          </a:p>
        </p:txBody>
      </p:sp>
      <p:sp>
        <p:nvSpPr>
          <p:cNvPr id="989" name="Google Shape;989;p52"/>
          <p:cNvSpPr txBox="1">
            <a:spLocks noGrp="1"/>
          </p:cNvSpPr>
          <p:nvPr>
            <p:ph type="subTitle" idx="16"/>
          </p:nvPr>
        </p:nvSpPr>
        <p:spPr>
          <a:xfrm>
            <a:off x="6959963" y="4642725"/>
            <a:ext cx="1940700" cy="2274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/>
            </a:lvl9pPr>
          </a:lstStyle>
          <a:p>
            <a:endParaRPr/>
          </a:p>
        </p:txBody>
      </p:sp>
      <p:sp>
        <p:nvSpPr>
          <p:cNvPr id="990" name="Google Shape;990;p52"/>
          <p:cNvSpPr txBox="1">
            <a:spLocks noGrp="1"/>
          </p:cNvSpPr>
          <p:nvPr>
            <p:ph type="subTitle" idx="17"/>
          </p:nvPr>
        </p:nvSpPr>
        <p:spPr>
          <a:xfrm>
            <a:off x="5019275" y="1217450"/>
            <a:ext cx="3603300" cy="678000"/>
          </a:xfrm>
          <a:prstGeom prst="rect">
            <a:avLst/>
          </a:prstGeom>
        </p:spPr>
        <p:txBody>
          <a:bodyPr spcFirstLastPara="1" wrap="square" lIns="274300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anizational Update - Employees highlight">
  <p:cSld name="CUSTOM_2">
    <p:bg>
      <p:bgPr>
        <a:solidFill>
          <a:schemeClr val="l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53"/>
          <p:cNvSpPr>
            <a:spLocks noGrp="1"/>
          </p:cNvSpPr>
          <p:nvPr>
            <p:ph type="pic" idx="2"/>
          </p:nvPr>
        </p:nvSpPr>
        <p:spPr>
          <a:xfrm>
            <a:off x="521250" y="2014675"/>
            <a:ext cx="2874600" cy="3128700"/>
          </a:xfrm>
          <a:prstGeom prst="rect">
            <a:avLst/>
          </a:prstGeom>
          <a:noFill/>
          <a:ln>
            <a:noFill/>
          </a:ln>
        </p:spPr>
      </p:sp>
      <p:sp>
        <p:nvSpPr>
          <p:cNvPr id="993" name="Google Shape;993;p53"/>
          <p:cNvSpPr>
            <a:spLocks noGrp="1"/>
          </p:cNvSpPr>
          <p:nvPr>
            <p:ph type="pic" idx="3"/>
          </p:nvPr>
        </p:nvSpPr>
        <p:spPr>
          <a:xfrm>
            <a:off x="3395750" y="2014675"/>
            <a:ext cx="2874600" cy="3128700"/>
          </a:xfrm>
          <a:prstGeom prst="rect">
            <a:avLst/>
          </a:prstGeom>
          <a:noFill/>
          <a:ln>
            <a:noFill/>
          </a:ln>
        </p:spPr>
      </p:sp>
      <p:sp>
        <p:nvSpPr>
          <p:cNvPr id="994" name="Google Shape;994;p53"/>
          <p:cNvSpPr>
            <a:spLocks noGrp="1"/>
          </p:cNvSpPr>
          <p:nvPr>
            <p:ph type="pic" idx="4"/>
          </p:nvPr>
        </p:nvSpPr>
        <p:spPr>
          <a:xfrm>
            <a:off x="6269136" y="2014675"/>
            <a:ext cx="2874600" cy="3128700"/>
          </a:xfrm>
          <a:prstGeom prst="rect">
            <a:avLst/>
          </a:prstGeom>
          <a:noFill/>
          <a:ln>
            <a:noFill/>
          </a:ln>
        </p:spPr>
      </p:sp>
      <p:sp>
        <p:nvSpPr>
          <p:cNvPr id="995" name="Google Shape;995;p53"/>
          <p:cNvSpPr txBox="1">
            <a:spLocks noGrp="1"/>
          </p:cNvSpPr>
          <p:nvPr>
            <p:ph type="subTitle" idx="1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996" name="Google Shape;996;p53"/>
          <p:cNvSpPr txBox="1">
            <a:spLocks noGrp="1"/>
          </p:cNvSpPr>
          <p:nvPr>
            <p:ph type="subTitle" idx="5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997" name="Google Shape;997;p53"/>
          <p:cNvSpPr txBox="1">
            <a:spLocks noGrp="1"/>
          </p:cNvSpPr>
          <p:nvPr>
            <p:ph type="subTitle" idx="6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998" name="Google Shape;998;p53"/>
          <p:cNvSpPr txBox="1">
            <a:spLocks noGrp="1"/>
          </p:cNvSpPr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>
            <a:endParaRPr/>
          </a:p>
        </p:txBody>
      </p:sp>
      <p:cxnSp>
        <p:nvCxnSpPr>
          <p:cNvPr id="999" name="Google Shape;999;p53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0" name="Google Shape;1000;p53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1" name="Google Shape;1001;p53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2" name="Google Shape;1002;p53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3" name="Google Shape;1003;p53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4" name="Google Shape;1004;p53"/>
          <p:cNvSpPr txBox="1">
            <a:spLocks noGrp="1"/>
          </p:cNvSpPr>
          <p:nvPr>
            <p:ph type="title" idx="7"/>
          </p:nvPr>
        </p:nvSpPr>
        <p:spPr>
          <a:xfrm>
            <a:off x="526800" y="846475"/>
            <a:ext cx="2868900" cy="1168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82875" tIns="0" rIns="182875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005" name="Google Shape;1005;p53"/>
          <p:cNvSpPr txBox="1">
            <a:spLocks noGrp="1"/>
          </p:cNvSpPr>
          <p:nvPr>
            <p:ph type="title" idx="8"/>
          </p:nvPr>
        </p:nvSpPr>
        <p:spPr>
          <a:xfrm>
            <a:off x="3395769" y="846475"/>
            <a:ext cx="2874600" cy="1168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82875" tIns="0" rIns="182875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006" name="Google Shape;1006;p53"/>
          <p:cNvSpPr txBox="1">
            <a:spLocks noGrp="1"/>
          </p:cNvSpPr>
          <p:nvPr>
            <p:ph type="title" idx="9"/>
          </p:nvPr>
        </p:nvSpPr>
        <p:spPr>
          <a:xfrm>
            <a:off x="6269150" y="846475"/>
            <a:ext cx="2874600" cy="1168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82875" tIns="0" rIns="182875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pcoming Project - Timeline ">
  <p:cSld name="CUSTOM_3">
    <p:bg>
      <p:bgPr>
        <a:solidFill>
          <a:schemeClr val="lt2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54"/>
          <p:cNvSpPr txBox="1">
            <a:spLocks noGrp="1"/>
          </p:cNvSpPr>
          <p:nvPr>
            <p:ph type="title"/>
          </p:nvPr>
        </p:nvSpPr>
        <p:spPr>
          <a:xfrm>
            <a:off x="6995500" y="1307575"/>
            <a:ext cx="2148300" cy="1121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82875" tIns="91425" rIns="18287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009" name="Google Shape;1009;p54"/>
          <p:cNvSpPr txBox="1">
            <a:spLocks noGrp="1"/>
          </p:cNvSpPr>
          <p:nvPr>
            <p:ph type="title" idx="2"/>
          </p:nvPr>
        </p:nvSpPr>
        <p:spPr>
          <a:xfrm>
            <a:off x="4839050" y="1307575"/>
            <a:ext cx="2155500" cy="1121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82875" tIns="91425" rIns="18287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010" name="Google Shape;1010;p54"/>
          <p:cNvSpPr txBox="1">
            <a:spLocks noGrp="1"/>
          </p:cNvSpPr>
          <p:nvPr>
            <p:ph type="title" idx="3"/>
          </p:nvPr>
        </p:nvSpPr>
        <p:spPr>
          <a:xfrm>
            <a:off x="2683550" y="1307575"/>
            <a:ext cx="2155500" cy="1121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82875" tIns="91425" rIns="18287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011" name="Google Shape;1011;p54"/>
          <p:cNvSpPr txBox="1">
            <a:spLocks noGrp="1"/>
          </p:cNvSpPr>
          <p:nvPr>
            <p:ph type="title" idx="4"/>
          </p:nvPr>
        </p:nvSpPr>
        <p:spPr>
          <a:xfrm>
            <a:off x="521350" y="1307575"/>
            <a:ext cx="2161800" cy="1121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82875" tIns="91425" rIns="18287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012" name="Google Shape;1012;p54"/>
          <p:cNvSpPr txBox="1">
            <a:spLocks noGrp="1"/>
          </p:cNvSpPr>
          <p:nvPr>
            <p:ph type="body" idx="1"/>
          </p:nvPr>
        </p:nvSpPr>
        <p:spPr>
          <a:xfrm>
            <a:off x="6995400" y="2606275"/>
            <a:ext cx="2148300" cy="2290500"/>
          </a:xfrm>
          <a:prstGeom prst="rect">
            <a:avLst/>
          </a:prstGeom>
        </p:spPr>
        <p:txBody>
          <a:bodyPr spcFirstLastPara="1" wrap="square" lIns="182875" tIns="0" rIns="274300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1013" name="Google Shape;1013;p54"/>
          <p:cNvSpPr txBox="1">
            <a:spLocks noGrp="1"/>
          </p:cNvSpPr>
          <p:nvPr>
            <p:ph type="body" idx="5"/>
          </p:nvPr>
        </p:nvSpPr>
        <p:spPr>
          <a:xfrm>
            <a:off x="4838950" y="2606275"/>
            <a:ext cx="2155500" cy="2290500"/>
          </a:xfrm>
          <a:prstGeom prst="rect">
            <a:avLst/>
          </a:prstGeom>
        </p:spPr>
        <p:txBody>
          <a:bodyPr spcFirstLastPara="1" wrap="square" lIns="182875" tIns="0" rIns="274300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1014" name="Google Shape;1014;p54"/>
          <p:cNvSpPr txBox="1">
            <a:spLocks noGrp="1"/>
          </p:cNvSpPr>
          <p:nvPr>
            <p:ph type="body" idx="6"/>
          </p:nvPr>
        </p:nvSpPr>
        <p:spPr>
          <a:xfrm>
            <a:off x="2683450" y="2606275"/>
            <a:ext cx="2155500" cy="2290500"/>
          </a:xfrm>
          <a:prstGeom prst="rect">
            <a:avLst/>
          </a:prstGeom>
        </p:spPr>
        <p:txBody>
          <a:bodyPr spcFirstLastPara="1" wrap="square" lIns="182875" tIns="0" rIns="274300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1015" name="Google Shape;1015;p54"/>
          <p:cNvSpPr txBox="1">
            <a:spLocks noGrp="1"/>
          </p:cNvSpPr>
          <p:nvPr>
            <p:ph type="body" idx="7"/>
          </p:nvPr>
        </p:nvSpPr>
        <p:spPr>
          <a:xfrm>
            <a:off x="521250" y="2606275"/>
            <a:ext cx="2161800" cy="2290500"/>
          </a:xfrm>
          <a:prstGeom prst="rect">
            <a:avLst/>
          </a:prstGeom>
        </p:spPr>
        <p:txBody>
          <a:bodyPr spcFirstLastPara="1" wrap="square" lIns="182875" tIns="0" rIns="274300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cxnSp>
        <p:nvCxnSpPr>
          <p:cNvPr id="1016" name="Google Shape;1016;p54"/>
          <p:cNvCxnSpPr/>
          <p:nvPr/>
        </p:nvCxnSpPr>
        <p:spPr>
          <a:xfrm>
            <a:off x="4839075" y="1307575"/>
            <a:ext cx="0" cy="3836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7" name="Google Shape;1017;p54"/>
          <p:cNvCxnSpPr/>
          <p:nvPr/>
        </p:nvCxnSpPr>
        <p:spPr>
          <a:xfrm>
            <a:off x="6995025" y="1307575"/>
            <a:ext cx="0" cy="3836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8" name="Google Shape;1018;p54"/>
          <p:cNvCxnSpPr/>
          <p:nvPr/>
        </p:nvCxnSpPr>
        <p:spPr>
          <a:xfrm>
            <a:off x="2683125" y="1307575"/>
            <a:ext cx="0" cy="3836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9" name="Google Shape;1019;p54"/>
          <p:cNvSpPr txBox="1">
            <a:spLocks noGrp="1"/>
          </p:cNvSpPr>
          <p:nvPr>
            <p:ph type="subTitle" idx="8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020" name="Google Shape;1020;p54"/>
          <p:cNvSpPr txBox="1">
            <a:spLocks noGrp="1"/>
          </p:cNvSpPr>
          <p:nvPr>
            <p:ph type="title" idx="9"/>
          </p:nvPr>
        </p:nvSpPr>
        <p:spPr>
          <a:xfrm flipH="1">
            <a:off x="521450" y="666257"/>
            <a:ext cx="8101200" cy="6414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1" name="Google Shape;1021;p54"/>
          <p:cNvSpPr txBox="1">
            <a:spLocks noGrp="1"/>
          </p:cNvSpPr>
          <p:nvPr>
            <p:ph type="subTitle" idx="13"/>
          </p:nvPr>
        </p:nvSpPr>
        <p:spPr>
          <a:xfrm>
            <a:off x="521250" y="334925"/>
            <a:ext cx="8101800" cy="331200"/>
          </a:xfrm>
          <a:prstGeom prst="rect">
            <a:avLst/>
          </a:prstGeom>
        </p:spPr>
        <p:txBody>
          <a:bodyPr spcFirstLastPara="1" wrap="square" lIns="274300" tIns="91425" rIns="91425" bIns="0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cxnSp>
        <p:nvCxnSpPr>
          <p:cNvPr id="1022" name="Google Shape;1022;p54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3" name="Google Shape;1023;p54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4" name="Google Shape;1024;p54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5" name="Google Shape;1025;p54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6" name="Google Shape;1026;p54"/>
          <p:cNvCxnSpPr/>
          <p:nvPr/>
        </p:nvCxnSpPr>
        <p:spPr>
          <a:xfrm>
            <a:off x="521250" y="1307575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7" name="Google Shape;1027;p54"/>
          <p:cNvSpPr txBox="1">
            <a:spLocks noGrp="1"/>
          </p:cNvSpPr>
          <p:nvPr>
            <p:ph type="subTitle" idx="14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028" name="Google Shape;1028;p54"/>
          <p:cNvSpPr txBox="1">
            <a:spLocks noGrp="1"/>
          </p:cNvSpPr>
          <p:nvPr>
            <p:ph type="subTitle" idx="15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ALT 1">
  <p:cSld name="BLANK_1_1_1_1_1_1_1_1_1_1_2_1">
    <p:bg>
      <p:bgPr>
        <a:solidFill>
          <a:schemeClr val="dk2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55"/>
          <p:cNvSpPr txBox="1">
            <a:spLocks noGrp="1"/>
          </p:cNvSpPr>
          <p:nvPr>
            <p:ph type="subTitle" idx="1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1" name="Google Shape;1031;p55"/>
          <p:cNvSpPr txBox="1">
            <a:spLocks noGrp="1"/>
          </p:cNvSpPr>
          <p:nvPr>
            <p:ph type="subTitle" idx="2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2" name="Google Shape;1032;p55"/>
          <p:cNvSpPr txBox="1">
            <a:spLocks noGrp="1"/>
          </p:cNvSpPr>
          <p:nvPr>
            <p:ph type="subTitle" idx="3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033" name="Google Shape;1033;p55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4" name="Google Shape;1034;p55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5" name="Google Shape;1035;p55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6" name="Google Shape;1036;p55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">
  <p:cSld name="BLANK_1_1_1_1_1_1_1_1_1_1_2_1_1">
    <p:bg>
      <p:bgPr>
        <a:solidFill>
          <a:schemeClr val="lt2"/>
        </a:solidFill>
        <a:effectLst/>
      </p:bgPr>
    </p:bg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8" name="Google Shape;1038;p56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9" name="Google Shape;1039;p56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0" name="Google Shape;1040;p56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1" name="Google Shape;1041;p56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ummary">
  <p:cSld name="BLANK_1_1_1_1_1_1_1_2_1">
    <p:bg>
      <p:bgPr>
        <a:solidFill>
          <a:schemeClr val="lt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40950" y="1667775"/>
            <a:ext cx="2022000" cy="6414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041000" y="2309175"/>
            <a:ext cx="2022000" cy="6849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 idx="2"/>
          </p:nvPr>
        </p:nvSpPr>
        <p:spPr>
          <a:xfrm>
            <a:off x="3065850" y="1667775"/>
            <a:ext cx="2025300" cy="6414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3"/>
          </p:nvPr>
        </p:nvSpPr>
        <p:spPr>
          <a:xfrm>
            <a:off x="3065900" y="2309175"/>
            <a:ext cx="2025300" cy="6849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4"/>
          </p:nvPr>
        </p:nvSpPr>
        <p:spPr>
          <a:xfrm>
            <a:off x="5090675" y="1667775"/>
            <a:ext cx="2027700" cy="6414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5"/>
          </p:nvPr>
        </p:nvSpPr>
        <p:spPr>
          <a:xfrm>
            <a:off x="5090725" y="2309175"/>
            <a:ext cx="2027700" cy="6849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 idx="6"/>
          </p:nvPr>
        </p:nvSpPr>
        <p:spPr>
          <a:xfrm>
            <a:off x="7118725" y="1667775"/>
            <a:ext cx="2025300" cy="6414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7"/>
          </p:nvPr>
        </p:nvSpPr>
        <p:spPr>
          <a:xfrm>
            <a:off x="7118775" y="2309175"/>
            <a:ext cx="2025300" cy="6849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 idx="8"/>
          </p:nvPr>
        </p:nvSpPr>
        <p:spPr>
          <a:xfrm>
            <a:off x="1040950" y="3584775"/>
            <a:ext cx="2022000" cy="6414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9"/>
          </p:nvPr>
        </p:nvSpPr>
        <p:spPr>
          <a:xfrm>
            <a:off x="1041000" y="4226175"/>
            <a:ext cx="2022000" cy="6849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13"/>
          </p:nvPr>
        </p:nvSpPr>
        <p:spPr>
          <a:xfrm>
            <a:off x="3065850" y="3584775"/>
            <a:ext cx="2025300" cy="6414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4"/>
          </p:nvPr>
        </p:nvSpPr>
        <p:spPr>
          <a:xfrm>
            <a:off x="3065900" y="4226175"/>
            <a:ext cx="2025300" cy="6849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title" idx="15"/>
          </p:nvPr>
        </p:nvSpPr>
        <p:spPr>
          <a:xfrm>
            <a:off x="5090675" y="3584775"/>
            <a:ext cx="2027700" cy="6414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6"/>
          </p:nvPr>
        </p:nvSpPr>
        <p:spPr>
          <a:xfrm>
            <a:off x="5090725" y="4226175"/>
            <a:ext cx="2027700" cy="6849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title" idx="17"/>
          </p:nvPr>
        </p:nvSpPr>
        <p:spPr>
          <a:xfrm>
            <a:off x="7118725" y="3584775"/>
            <a:ext cx="2025300" cy="6414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ter Medium"/>
              <a:buNone/>
              <a:defRPr sz="15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8"/>
          </p:nvPr>
        </p:nvSpPr>
        <p:spPr>
          <a:xfrm>
            <a:off x="7118775" y="4226175"/>
            <a:ext cx="2025300" cy="6849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ubTitle" idx="19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title" idx="20"/>
          </p:nvPr>
        </p:nvSpPr>
        <p:spPr>
          <a:xfrm flipH="1">
            <a:off x="1046169" y="666261"/>
            <a:ext cx="7576500" cy="6414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ubTitle" idx="21"/>
          </p:nvPr>
        </p:nvSpPr>
        <p:spPr>
          <a:xfrm>
            <a:off x="104210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subTitle" idx="22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subTitle" idx="23"/>
          </p:nvPr>
        </p:nvSpPr>
        <p:spPr>
          <a:xfrm>
            <a:off x="1041050" y="334925"/>
            <a:ext cx="7581900" cy="329700"/>
          </a:xfrm>
          <a:prstGeom prst="rect">
            <a:avLst/>
          </a:prstGeom>
        </p:spPr>
        <p:txBody>
          <a:bodyPr spcFirstLastPara="1" wrap="square" lIns="274300" tIns="91425" rIns="91425" bIns="0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SemiBold"/>
              <a:buNone/>
              <a:defRPr sz="10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ALT 2">
  <p:cSld name="BLANK_1_1_1_1_1_1_1_1_1_1_2_1_1_1">
    <p:bg>
      <p:bgPr>
        <a:solidFill>
          <a:schemeClr val="lt2"/>
        </a:solidFill>
        <a:effectLst/>
      </p:bgPr>
    </p:bg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57"/>
          <p:cNvSpPr txBox="1">
            <a:spLocks noGrp="1"/>
          </p:cNvSpPr>
          <p:nvPr>
            <p:ph type="subTitle" idx="1"/>
          </p:nvPr>
        </p:nvSpPr>
        <p:spPr>
          <a:xfrm>
            <a:off x="52080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044" name="Google Shape;1044;p57"/>
          <p:cNvSpPr txBox="1">
            <a:spLocks noGrp="1"/>
          </p:cNvSpPr>
          <p:nvPr>
            <p:ph type="subTitle" idx="2"/>
          </p:nvPr>
        </p:nvSpPr>
        <p:spPr>
          <a:xfrm>
            <a:off x="408925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045" name="Google Shape;1045;p57"/>
          <p:cNvSpPr txBox="1">
            <a:spLocks noGrp="1"/>
          </p:cNvSpPr>
          <p:nvPr>
            <p:ph type="subTitle" idx="3"/>
          </p:nvPr>
        </p:nvSpPr>
        <p:spPr>
          <a:xfrm>
            <a:off x="6773250" y="-175"/>
            <a:ext cx="1848900" cy="3351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cxnSp>
        <p:nvCxnSpPr>
          <p:cNvPr id="1046" name="Google Shape;1046;p57"/>
          <p:cNvCxnSpPr/>
          <p:nvPr/>
        </p:nvCxnSpPr>
        <p:spPr>
          <a:xfrm>
            <a:off x="5208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7" name="Google Shape;1047;p57"/>
          <p:cNvCxnSpPr/>
          <p:nvPr/>
        </p:nvCxnSpPr>
        <p:spPr>
          <a:xfrm>
            <a:off x="52080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8" name="Google Shape;1048;p57"/>
          <p:cNvCxnSpPr/>
          <p:nvPr/>
        </p:nvCxnSpPr>
        <p:spPr>
          <a:xfrm>
            <a:off x="677330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9" name="Google Shape;1049;p57"/>
          <p:cNvCxnSpPr/>
          <p:nvPr/>
        </p:nvCxnSpPr>
        <p:spPr>
          <a:xfrm>
            <a:off x="862352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ALT 3">
  <p:cSld name="BLANK_1_1_1_1_1_1_1_1_1_1_2_2">
    <p:bg>
      <p:bgPr>
        <a:solidFill>
          <a:schemeClr val="lt2"/>
        </a:solidFill>
        <a:effectLst/>
      </p:bgPr>
    </p:bg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58"/>
          <p:cNvSpPr txBox="1">
            <a:spLocks noGrp="1"/>
          </p:cNvSpPr>
          <p:nvPr>
            <p:ph type="subTitle" idx="1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052" name="Google Shape;1052;p58"/>
          <p:cNvSpPr txBox="1">
            <a:spLocks noGrp="1"/>
          </p:cNvSpPr>
          <p:nvPr>
            <p:ph type="subTitle" idx="2"/>
          </p:nvPr>
        </p:nvSpPr>
        <p:spPr>
          <a:xfrm>
            <a:off x="104060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053" name="Google Shape;1053;p58"/>
          <p:cNvSpPr txBox="1">
            <a:spLocks noGrp="1"/>
          </p:cNvSpPr>
          <p:nvPr>
            <p:ph type="subTitle" idx="3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cxnSp>
        <p:nvCxnSpPr>
          <p:cNvPr id="1054" name="Google Shape;1054;p58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5" name="Google Shape;1055;p58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6" name="Google Shape;1056;p58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7" name="Google Shape;1057;p58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8" name="Google Shape;1058;p58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ALT 4">
  <p:cSld name="BLANK_1_1_1_1_1_1_1_1_1_1_2_1_2">
    <p:bg>
      <p:bgPr>
        <a:solidFill>
          <a:schemeClr val="dk2"/>
        </a:solidFill>
        <a:effectLst/>
      </p:bgPr>
    </p:bg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59"/>
          <p:cNvSpPr txBox="1">
            <a:spLocks noGrp="1"/>
          </p:cNvSpPr>
          <p:nvPr>
            <p:ph type="subTitle" idx="1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1" name="Google Shape;1061;p59"/>
          <p:cNvSpPr txBox="1">
            <a:spLocks noGrp="1"/>
          </p:cNvSpPr>
          <p:nvPr>
            <p:ph type="subTitle" idx="2"/>
          </p:nvPr>
        </p:nvSpPr>
        <p:spPr>
          <a:xfrm>
            <a:off x="104060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2" name="Google Shape;1062;p59"/>
          <p:cNvSpPr txBox="1">
            <a:spLocks noGrp="1"/>
          </p:cNvSpPr>
          <p:nvPr>
            <p:ph type="subTitle" idx="3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063" name="Google Shape;1063;p59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4" name="Google Shape;1064;p59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5" name="Google Shape;1065;p59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6" name="Google Shape;1066;p59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7" name="Google Shape;1067;p59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ALT 5">
  <p:cSld name="BLANK_1_1_1_1_1_1_1_1_1_1_2_1_1_2">
    <p:bg>
      <p:bgPr>
        <a:solidFill>
          <a:schemeClr val="lt1"/>
        </a:solidFill>
        <a:effectLst/>
      </p:bgPr>
    </p:bg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60"/>
          <p:cNvSpPr txBox="1">
            <a:spLocks noGrp="1"/>
          </p:cNvSpPr>
          <p:nvPr>
            <p:ph type="subTitle" idx="1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0" name="Google Shape;1070;p60"/>
          <p:cNvSpPr txBox="1">
            <a:spLocks noGrp="1"/>
          </p:cNvSpPr>
          <p:nvPr>
            <p:ph type="subTitle" idx="2"/>
          </p:nvPr>
        </p:nvSpPr>
        <p:spPr>
          <a:xfrm>
            <a:off x="104060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1" name="Google Shape;1071;p60"/>
          <p:cNvSpPr txBox="1">
            <a:spLocks noGrp="1"/>
          </p:cNvSpPr>
          <p:nvPr>
            <p:ph type="subTitle" idx="3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072" name="Google Shape;1072;p60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3" name="Google Shape;1073;p60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4" name="Google Shape;1074;p60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5" name="Google Shape;1075;p60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6" name="Google Shape;1076;p60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BLANK_1_1_1_1_1_1_1_1_1_1_1_1">
    <p:bg>
      <p:bgPr>
        <a:solidFill>
          <a:schemeClr val="lt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61"/>
          <p:cNvSpPr>
            <a:spLocks noGrp="1"/>
          </p:cNvSpPr>
          <p:nvPr>
            <p:ph type="pic" idx="2"/>
          </p:nvPr>
        </p:nvSpPr>
        <p:spPr>
          <a:xfrm>
            <a:off x="5548700" y="1196175"/>
            <a:ext cx="3073800" cy="33648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cxnSp>
        <p:nvCxnSpPr>
          <p:cNvPr id="1079" name="Google Shape;1079;p61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0" name="Google Shape;1080;p61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1" name="Google Shape;1081;p61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2" name="Google Shape;1082;p61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3" name="Google Shape;1083;p61"/>
          <p:cNvSpPr txBox="1">
            <a:spLocks noGrp="1"/>
          </p:cNvSpPr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1084" name="Google Shape;1084;p61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5" name="Google Shape;1085;p61"/>
          <p:cNvSpPr txBox="1">
            <a:spLocks noGrp="1"/>
          </p:cNvSpPr>
          <p:nvPr>
            <p:ph type="body" idx="1"/>
          </p:nvPr>
        </p:nvSpPr>
        <p:spPr>
          <a:xfrm>
            <a:off x="522600" y="998925"/>
            <a:ext cx="3614400" cy="33648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 - ALT 1">
  <p:cSld name="BLANK_1_1_1_1_1_1_1_1_1_1_1_1_2">
    <p:bg>
      <p:bgPr>
        <a:solidFill>
          <a:schemeClr val="lt2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62"/>
          <p:cNvSpPr>
            <a:spLocks noGrp="1"/>
          </p:cNvSpPr>
          <p:nvPr>
            <p:ph type="pic" idx="2"/>
          </p:nvPr>
        </p:nvSpPr>
        <p:spPr>
          <a:xfrm>
            <a:off x="5548700" y="1196175"/>
            <a:ext cx="3073800" cy="33648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cxnSp>
        <p:nvCxnSpPr>
          <p:cNvPr id="1088" name="Google Shape;1088;p62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9" name="Google Shape;1089;p62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0" name="Google Shape;1090;p62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1" name="Google Shape;1091;p62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2" name="Google Shape;1092;p62"/>
          <p:cNvSpPr txBox="1">
            <a:spLocks noGrp="1"/>
          </p:cNvSpPr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1093" name="Google Shape;1093;p62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4" name="Google Shape;1094;p62"/>
          <p:cNvSpPr txBox="1">
            <a:spLocks noGrp="1"/>
          </p:cNvSpPr>
          <p:nvPr>
            <p:ph type="body" idx="1"/>
          </p:nvPr>
        </p:nvSpPr>
        <p:spPr>
          <a:xfrm>
            <a:off x="522600" y="998925"/>
            <a:ext cx="3614400" cy="33648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095" name="Google Shape;1095;p62"/>
          <p:cNvSpPr txBox="1">
            <a:spLocks noGrp="1"/>
          </p:cNvSpPr>
          <p:nvPr>
            <p:ph type="subTitle" idx="3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096" name="Google Shape;1096;p62"/>
          <p:cNvSpPr txBox="1">
            <a:spLocks noGrp="1"/>
          </p:cNvSpPr>
          <p:nvPr>
            <p:ph type="subTitle" idx="4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097" name="Google Shape;1097;p62"/>
          <p:cNvSpPr txBox="1">
            <a:spLocks noGrp="1"/>
          </p:cNvSpPr>
          <p:nvPr>
            <p:ph type="subTitle" idx="5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BLANK_1_1_1_1_1_1_1_1_1_1_1_1_1">
    <p:bg>
      <p:bgPr>
        <a:solidFill>
          <a:schemeClr val="lt2"/>
        </a:solidFill>
        <a:effectLst/>
      </p:bgPr>
    </p:bg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9" name="Google Shape;1099;p63"/>
          <p:cNvGrpSpPr/>
          <p:nvPr/>
        </p:nvGrpSpPr>
        <p:grpSpPr>
          <a:xfrm rot="5400000">
            <a:off x="590952" y="3923898"/>
            <a:ext cx="369896" cy="333900"/>
            <a:chOff x="96076" y="654376"/>
            <a:chExt cx="369896" cy="333900"/>
          </a:xfrm>
        </p:grpSpPr>
        <p:cxnSp>
          <p:nvCxnSpPr>
            <p:cNvPr id="1100" name="Google Shape;1100;p63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01" name="Google Shape;1101;p63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02" name="Google Shape;1102;p63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03" name="Google Shape;1103;p63"/>
          <p:cNvGrpSpPr/>
          <p:nvPr/>
        </p:nvGrpSpPr>
        <p:grpSpPr>
          <a:xfrm rot="5400000">
            <a:off x="593777" y="1786135"/>
            <a:ext cx="369896" cy="333900"/>
            <a:chOff x="96076" y="654376"/>
            <a:chExt cx="369896" cy="333900"/>
          </a:xfrm>
        </p:grpSpPr>
        <p:cxnSp>
          <p:nvCxnSpPr>
            <p:cNvPr id="1104" name="Google Shape;1104;p63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05" name="Google Shape;1105;p63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06" name="Google Shape;1106;p63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107" name="Google Shape;1107;p63"/>
          <p:cNvSpPr txBox="1"/>
          <p:nvPr/>
        </p:nvSpPr>
        <p:spPr>
          <a:xfrm>
            <a:off x="1036450" y="882400"/>
            <a:ext cx="1985100" cy="21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82875" bIns="36575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08" name="Google Shape;1108;p63"/>
          <p:cNvSpPr txBox="1"/>
          <p:nvPr/>
        </p:nvSpPr>
        <p:spPr>
          <a:xfrm>
            <a:off x="1036450" y="3019861"/>
            <a:ext cx="1985100" cy="213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91425" rIns="182875" bIns="36575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09" name="Google Shape;1109;p63"/>
          <p:cNvSpPr txBox="1">
            <a:spLocks noGrp="1"/>
          </p:cNvSpPr>
          <p:nvPr>
            <p:ph type="subTitle" idx="1"/>
          </p:nvPr>
        </p:nvSpPr>
        <p:spPr>
          <a:xfrm>
            <a:off x="1042075" y="882450"/>
            <a:ext cx="1985100" cy="2133300"/>
          </a:xfrm>
          <a:prstGeom prst="rect">
            <a:avLst/>
          </a:prstGeom>
        </p:spPr>
        <p:txBody>
          <a:bodyPr spcFirstLastPara="1" wrap="square" lIns="274300" tIns="91425" rIns="18287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  <p:sp>
        <p:nvSpPr>
          <p:cNvPr id="1110" name="Google Shape;1110;p63"/>
          <p:cNvSpPr txBox="1">
            <a:spLocks noGrp="1"/>
          </p:cNvSpPr>
          <p:nvPr>
            <p:ph type="subTitle" idx="2"/>
          </p:nvPr>
        </p:nvSpPr>
        <p:spPr>
          <a:xfrm>
            <a:off x="1042100" y="3015800"/>
            <a:ext cx="1985100" cy="2133300"/>
          </a:xfrm>
          <a:prstGeom prst="rect">
            <a:avLst/>
          </a:prstGeom>
        </p:spPr>
        <p:txBody>
          <a:bodyPr spcFirstLastPara="1" wrap="square" lIns="274300" tIns="91425" rIns="18287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wun Batang"/>
              <a:buNone/>
              <a:defRPr sz="24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  <p:cxnSp>
        <p:nvCxnSpPr>
          <p:cNvPr id="1111" name="Google Shape;1111;p63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2" name="Google Shape;1112;p63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3" name="Google Shape;1113;p63"/>
          <p:cNvCxnSpPr/>
          <p:nvPr/>
        </p:nvCxnSpPr>
        <p:spPr>
          <a:xfrm>
            <a:off x="8623975" y="-20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4" name="Google Shape;1114;p63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5" name="Google Shape;1115;p63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6" name="Google Shape;1116;p63"/>
          <p:cNvSpPr txBox="1">
            <a:spLocks noGrp="1"/>
          </p:cNvSpPr>
          <p:nvPr>
            <p:ph type="body" idx="3"/>
          </p:nvPr>
        </p:nvSpPr>
        <p:spPr>
          <a:xfrm>
            <a:off x="3166350" y="1132823"/>
            <a:ext cx="5457600" cy="1604700"/>
          </a:xfrm>
          <a:prstGeom prst="rect">
            <a:avLst/>
          </a:prstGeom>
        </p:spPr>
        <p:txBody>
          <a:bodyPr spcFirstLastPara="1" wrap="square" lIns="274300" tIns="0" rIns="182875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117" name="Google Shape;1117;p63"/>
          <p:cNvSpPr txBox="1">
            <a:spLocks noGrp="1"/>
          </p:cNvSpPr>
          <p:nvPr>
            <p:ph type="body" idx="4"/>
          </p:nvPr>
        </p:nvSpPr>
        <p:spPr>
          <a:xfrm>
            <a:off x="3166350" y="3266210"/>
            <a:ext cx="5457600" cy="1604700"/>
          </a:xfrm>
          <a:prstGeom prst="rect">
            <a:avLst/>
          </a:prstGeom>
        </p:spPr>
        <p:txBody>
          <a:bodyPr spcFirstLastPara="1" wrap="square" lIns="274300" tIns="0" rIns="182875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118" name="Google Shape;1118;p63"/>
          <p:cNvSpPr txBox="1">
            <a:spLocks noGrp="1"/>
          </p:cNvSpPr>
          <p:nvPr>
            <p:ph type="title"/>
          </p:nvPr>
        </p:nvSpPr>
        <p:spPr>
          <a:xfrm flipH="1">
            <a:off x="1046175" y="334951"/>
            <a:ext cx="7576500" cy="5475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1119" name="Google Shape;1119;p63"/>
          <p:cNvCxnSpPr/>
          <p:nvPr/>
        </p:nvCxnSpPr>
        <p:spPr>
          <a:xfrm>
            <a:off x="1042100" y="882400"/>
            <a:ext cx="7581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6">
          <p15:clr>
            <a:srgbClr val="E46962"/>
          </p15:clr>
        </p15:guide>
        <p15:guide id="2" orient="horz" pos="3042">
          <p15:clr>
            <a:srgbClr val="E46962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 - ALT 1">
  <p:cSld name="BLANK_1_1_1_1_1_1_1_1_1_1_1_1_1_2">
    <p:bg>
      <p:bgPr>
        <a:solidFill>
          <a:schemeClr val="lt2"/>
        </a:solidFill>
        <a:effectLst/>
      </p:bgPr>
    </p:bg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1" name="Google Shape;1121;p64"/>
          <p:cNvGrpSpPr/>
          <p:nvPr/>
        </p:nvGrpSpPr>
        <p:grpSpPr>
          <a:xfrm rot="5400000">
            <a:off x="590952" y="3923898"/>
            <a:ext cx="369896" cy="333900"/>
            <a:chOff x="96076" y="654376"/>
            <a:chExt cx="369896" cy="333900"/>
          </a:xfrm>
        </p:grpSpPr>
        <p:cxnSp>
          <p:nvCxnSpPr>
            <p:cNvPr id="1122" name="Google Shape;1122;p64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23" name="Google Shape;1123;p64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24" name="Google Shape;1124;p64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25" name="Google Shape;1125;p64"/>
          <p:cNvGrpSpPr/>
          <p:nvPr/>
        </p:nvGrpSpPr>
        <p:grpSpPr>
          <a:xfrm rot="5400000">
            <a:off x="593777" y="1786135"/>
            <a:ext cx="369896" cy="333900"/>
            <a:chOff x="96076" y="654376"/>
            <a:chExt cx="369896" cy="333900"/>
          </a:xfrm>
        </p:grpSpPr>
        <p:cxnSp>
          <p:nvCxnSpPr>
            <p:cNvPr id="1126" name="Google Shape;1126;p64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27" name="Google Shape;1127;p64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28" name="Google Shape;1128;p64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129" name="Google Shape;1129;p64"/>
          <p:cNvSpPr txBox="1"/>
          <p:nvPr/>
        </p:nvSpPr>
        <p:spPr>
          <a:xfrm>
            <a:off x="1036450" y="882400"/>
            <a:ext cx="1985100" cy="21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82875" bIns="36575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30" name="Google Shape;1130;p64"/>
          <p:cNvSpPr txBox="1"/>
          <p:nvPr/>
        </p:nvSpPr>
        <p:spPr>
          <a:xfrm>
            <a:off x="1036450" y="3019861"/>
            <a:ext cx="1985100" cy="213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91425" rIns="182875" bIns="36575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31" name="Google Shape;1131;p64"/>
          <p:cNvSpPr txBox="1">
            <a:spLocks noGrp="1"/>
          </p:cNvSpPr>
          <p:nvPr>
            <p:ph type="title"/>
          </p:nvPr>
        </p:nvSpPr>
        <p:spPr>
          <a:xfrm>
            <a:off x="1042100" y="886425"/>
            <a:ext cx="1979400" cy="2133300"/>
          </a:xfrm>
          <a:prstGeom prst="rect">
            <a:avLst/>
          </a:prstGeom>
        </p:spPr>
        <p:txBody>
          <a:bodyPr spcFirstLastPara="1" wrap="square" lIns="274300" tIns="0" rIns="18287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>
            <a:endParaRPr/>
          </a:p>
        </p:txBody>
      </p:sp>
      <p:sp>
        <p:nvSpPr>
          <p:cNvPr id="1132" name="Google Shape;1132;p64"/>
          <p:cNvSpPr txBox="1">
            <a:spLocks noGrp="1"/>
          </p:cNvSpPr>
          <p:nvPr>
            <p:ph type="title" idx="2"/>
          </p:nvPr>
        </p:nvSpPr>
        <p:spPr>
          <a:xfrm>
            <a:off x="1042100" y="3023907"/>
            <a:ext cx="1985100" cy="2133300"/>
          </a:xfrm>
          <a:prstGeom prst="rect">
            <a:avLst/>
          </a:prstGeom>
        </p:spPr>
        <p:txBody>
          <a:bodyPr spcFirstLastPara="1" wrap="square" lIns="274300" tIns="0" rIns="18287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>
            <a:endParaRPr/>
          </a:p>
        </p:txBody>
      </p:sp>
      <p:sp>
        <p:nvSpPr>
          <p:cNvPr id="1133" name="Google Shape;1133;p64"/>
          <p:cNvSpPr txBox="1">
            <a:spLocks noGrp="1"/>
          </p:cNvSpPr>
          <p:nvPr>
            <p:ph type="subTitle" idx="1"/>
          </p:nvPr>
        </p:nvSpPr>
        <p:spPr>
          <a:xfrm>
            <a:off x="10364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134" name="Google Shape;1134;p64"/>
          <p:cNvSpPr txBox="1">
            <a:spLocks noGrp="1"/>
          </p:cNvSpPr>
          <p:nvPr>
            <p:ph type="subTitle" idx="3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135" name="Google Shape;1135;p64"/>
          <p:cNvSpPr txBox="1">
            <a:spLocks noGrp="1"/>
          </p:cNvSpPr>
          <p:nvPr>
            <p:ph type="subTitle" idx="4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cxnSp>
        <p:nvCxnSpPr>
          <p:cNvPr id="1136" name="Google Shape;1136;p64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7" name="Google Shape;1137;p64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8" name="Google Shape;1138;p64"/>
          <p:cNvCxnSpPr/>
          <p:nvPr/>
        </p:nvCxnSpPr>
        <p:spPr>
          <a:xfrm>
            <a:off x="8623975" y="-20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9" name="Google Shape;1139;p64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0" name="Google Shape;1140;p64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1" name="Google Shape;1141;p64"/>
          <p:cNvSpPr txBox="1">
            <a:spLocks noGrp="1"/>
          </p:cNvSpPr>
          <p:nvPr>
            <p:ph type="body" idx="5"/>
          </p:nvPr>
        </p:nvSpPr>
        <p:spPr>
          <a:xfrm>
            <a:off x="3166350" y="1132823"/>
            <a:ext cx="5457600" cy="1604700"/>
          </a:xfrm>
          <a:prstGeom prst="rect">
            <a:avLst/>
          </a:prstGeom>
        </p:spPr>
        <p:txBody>
          <a:bodyPr spcFirstLastPara="1" wrap="square" lIns="274300" tIns="0" rIns="182875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142" name="Google Shape;1142;p64"/>
          <p:cNvSpPr txBox="1">
            <a:spLocks noGrp="1"/>
          </p:cNvSpPr>
          <p:nvPr>
            <p:ph type="body" idx="6"/>
          </p:nvPr>
        </p:nvSpPr>
        <p:spPr>
          <a:xfrm>
            <a:off x="3166350" y="3266210"/>
            <a:ext cx="5457600" cy="1604700"/>
          </a:xfrm>
          <a:prstGeom prst="rect">
            <a:avLst/>
          </a:prstGeom>
        </p:spPr>
        <p:txBody>
          <a:bodyPr spcFirstLastPara="1" wrap="square" lIns="274300" tIns="0" rIns="182875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143" name="Google Shape;1143;p64"/>
          <p:cNvSpPr txBox="1">
            <a:spLocks noGrp="1"/>
          </p:cNvSpPr>
          <p:nvPr>
            <p:ph type="title" idx="7"/>
          </p:nvPr>
        </p:nvSpPr>
        <p:spPr>
          <a:xfrm flipH="1">
            <a:off x="1046175" y="334951"/>
            <a:ext cx="7576500" cy="5475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1144" name="Google Shape;1144;p64"/>
          <p:cNvCxnSpPr/>
          <p:nvPr/>
        </p:nvCxnSpPr>
        <p:spPr>
          <a:xfrm>
            <a:off x="1042100" y="882400"/>
            <a:ext cx="7581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6">
          <p15:clr>
            <a:srgbClr val="E46962"/>
          </p15:clr>
        </p15:guide>
        <p15:guide id="2" orient="horz" pos="3042">
          <p15:clr>
            <a:srgbClr val="E46962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BLANK_1_1_1_1_1_1_1_1_1_1_1_1_1_1">
    <p:bg>
      <p:bgPr>
        <a:solidFill>
          <a:schemeClr val="lt2"/>
        </a:solidFill>
        <a:effectLst/>
      </p:bgPr>
    </p:bg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" name="Google Shape;1146;p65"/>
          <p:cNvGrpSpPr/>
          <p:nvPr/>
        </p:nvGrpSpPr>
        <p:grpSpPr>
          <a:xfrm rot="5400000">
            <a:off x="593015" y="4280998"/>
            <a:ext cx="369896" cy="333900"/>
            <a:chOff x="96076" y="654376"/>
            <a:chExt cx="369896" cy="333900"/>
          </a:xfrm>
        </p:grpSpPr>
        <p:cxnSp>
          <p:nvCxnSpPr>
            <p:cNvPr id="1147" name="Google Shape;1147;p65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48" name="Google Shape;1148;p65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49" name="Google Shape;1149;p65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50" name="Google Shape;1150;p65"/>
          <p:cNvGrpSpPr/>
          <p:nvPr/>
        </p:nvGrpSpPr>
        <p:grpSpPr>
          <a:xfrm rot="5400000">
            <a:off x="591615" y="2800698"/>
            <a:ext cx="369896" cy="333900"/>
            <a:chOff x="96076" y="654376"/>
            <a:chExt cx="369896" cy="333900"/>
          </a:xfrm>
        </p:grpSpPr>
        <p:cxnSp>
          <p:nvCxnSpPr>
            <p:cNvPr id="1151" name="Google Shape;1151;p65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52" name="Google Shape;1152;p65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53" name="Google Shape;1153;p65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54" name="Google Shape;1154;p65"/>
          <p:cNvGrpSpPr/>
          <p:nvPr/>
        </p:nvGrpSpPr>
        <p:grpSpPr>
          <a:xfrm rot="5400000">
            <a:off x="594440" y="1320410"/>
            <a:ext cx="369896" cy="333900"/>
            <a:chOff x="96076" y="654376"/>
            <a:chExt cx="369896" cy="333900"/>
          </a:xfrm>
        </p:grpSpPr>
        <p:cxnSp>
          <p:nvCxnSpPr>
            <p:cNvPr id="1155" name="Google Shape;1155;p65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56" name="Google Shape;1156;p65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57" name="Google Shape;1157;p65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158" name="Google Shape;1158;p65"/>
          <p:cNvSpPr txBox="1">
            <a:spLocks noGrp="1"/>
          </p:cNvSpPr>
          <p:nvPr>
            <p:ph type="title"/>
          </p:nvPr>
        </p:nvSpPr>
        <p:spPr>
          <a:xfrm flipH="1">
            <a:off x="1046175" y="334951"/>
            <a:ext cx="7576500" cy="5475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9" name="Google Shape;1159;p65"/>
          <p:cNvSpPr txBox="1"/>
          <p:nvPr/>
        </p:nvSpPr>
        <p:spPr>
          <a:xfrm>
            <a:off x="1040600" y="3719118"/>
            <a:ext cx="1985100" cy="142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82875" bIns="36575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60" name="Google Shape;1160;p65"/>
          <p:cNvSpPr txBox="1"/>
          <p:nvPr/>
        </p:nvSpPr>
        <p:spPr>
          <a:xfrm>
            <a:off x="1040600" y="2311041"/>
            <a:ext cx="1985100" cy="142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91425" rIns="182875" bIns="36575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61" name="Google Shape;1161;p65"/>
          <p:cNvSpPr txBox="1"/>
          <p:nvPr/>
        </p:nvSpPr>
        <p:spPr>
          <a:xfrm>
            <a:off x="1040600" y="882450"/>
            <a:ext cx="1985100" cy="142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82875" bIns="36575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62" name="Google Shape;1162;p65"/>
          <p:cNvSpPr txBox="1">
            <a:spLocks noGrp="1"/>
          </p:cNvSpPr>
          <p:nvPr>
            <p:ph type="body" idx="1"/>
          </p:nvPr>
        </p:nvSpPr>
        <p:spPr>
          <a:xfrm>
            <a:off x="3166350" y="2557587"/>
            <a:ext cx="5457600" cy="1173600"/>
          </a:xfrm>
          <a:prstGeom prst="rect">
            <a:avLst/>
          </a:prstGeom>
        </p:spPr>
        <p:txBody>
          <a:bodyPr spcFirstLastPara="1" wrap="square" lIns="274300" tIns="0" rIns="182875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163" name="Google Shape;1163;p65"/>
          <p:cNvSpPr txBox="1">
            <a:spLocks noGrp="1"/>
          </p:cNvSpPr>
          <p:nvPr>
            <p:ph type="body" idx="2"/>
          </p:nvPr>
        </p:nvSpPr>
        <p:spPr>
          <a:xfrm>
            <a:off x="3166350" y="3965664"/>
            <a:ext cx="5457600" cy="1173600"/>
          </a:xfrm>
          <a:prstGeom prst="rect">
            <a:avLst/>
          </a:prstGeom>
        </p:spPr>
        <p:txBody>
          <a:bodyPr spcFirstLastPara="1" wrap="square" lIns="274300" tIns="0" rIns="182875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cxnSp>
        <p:nvCxnSpPr>
          <p:cNvPr id="1164" name="Google Shape;1164;p65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5" name="Google Shape;1165;p65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6" name="Google Shape;1166;p65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7" name="Google Shape;1167;p65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8" name="Google Shape;1168;p65"/>
          <p:cNvCxnSpPr/>
          <p:nvPr/>
        </p:nvCxnSpPr>
        <p:spPr>
          <a:xfrm>
            <a:off x="8623975" y="-20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9" name="Google Shape;1169;p65"/>
          <p:cNvSpPr txBox="1">
            <a:spLocks noGrp="1"/>
          </p:cNvSpPr>
          <p:nvPr>
            <p:ph type="body" idx="3"/>
          </p:nvPr>
        </p:nvSpPr>
        <p:spPr>
          <a:xfrm>
            <a:off x="3166350" y="1128996"/>
            <a:ext cx="5457600" cy="1173600"/>
          </a:xfrm>
          <a:prstGeom prst="rect">
            <a:avLst/>
          </a:prstGeom>
        </p:spPr>
        <p:txBody>
          <a:bodyPr spcFirstLastPara="1" wrap="square" lIns="274300" tIns="0" rIns="182875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cxnSp>
        <p:nvCxnSpPr>
          <p:cNvPr id="1170" name="Google Shape;1170;p65"/>
          <p:cNvCxnSpPr/>
          <p:nvPr/>
        </p:nvCxnSpPr>
        <p:spPr>
          <a:xfrm>
            <a:off x="1042100" y="882400"/>
            <a:ext cx="7581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1" name="Google Shape;1171;p65"/>
          <p:cNvSpPr txBox="1">
            <a:spLocks noGrp="1"/>
          </p:cNvSpPr>
          <p:nvPr>
            <p:ph type="subTitle" idx="4"/>
          </p:nvPr>
        </p:nvSpPr>
        <p:spPr>
          <a:xfrm>
            <a:off x="1042075" y="882450"/>
            <a:ext cx="1985100" cy="1424400"/>
          </a:xfrm>
          <a:prstGeom prst="rect">
            <a:avLst/>
          </a:prstGeom>
        </p:spPr>
        <p:txBody>
          <a:bodyPr spcFirstLastPara="1" wrap="square" lIns="274300" tIns="91425" rIns="18287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  <p:sp>
        <p:nvSpPr>
          <p:cNvPr id="1172" name="Google Shape;1172;p65"/>
          <p:cNvSpPr txBox="1">
            <a:spLocks noGrp="1"/>
          </p:cNvSpPr>
          <p:nvPr>
            <p:ph type="subTitle" idx="5"/>
          </p:nvPr>
        </p:nvSpPr>
        <p:spPr>
          <a:xfrm>
            <a:off x="1042075" y="2311050"/>
            <a:ext cx="1985100" cy="1424400"/>
          </a:xfrm>
          <a:prstGeom prst="rect">
            <a:avLst/>
          </a:prstGeom>
        </p:spPr>
        <p:txBody>
          <a:bodyPr spcFirstLastPara="1" wrap="square" lIns="274300" tIns="91425" rIns="18287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  <p:sp>
        <p:nvSpPr>
          <p:cNvPr id="1173" name="Google Shape;1173;p65"/>
          <p:cNvSpPr txBox="1">
            <a:spLocks noGrp="1"/>
          </p:cNvSpPr>
          <p:nvPr>
            <p:ph type="subTitle" idx="6"/>
          </p:nvPr>
        </p:nvSpPr>
        <p:spPr>
          <a:xfrm>
            <a:off x="1042075" y="3735450"/>
            <a:ext cx="1985100" cy="1424400"/>
          </a:xfrm>
          <a:prstGeom prst="rect">
            <a:avLst/>
          </a:prstGeom>
        </p:spPr>
        <p:txBody>
          <a:bodyPr spcFirstLastPara="1" wrap="square" lIns="274300" tIns="91425" rIns="18287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ALT 1">
  <p:cSld name="BLANK_1_1_1_1_1_1_1_1_1_1_1_1_1_1_2">
    <p:bg>
      <p:bgPr>
        <a:solidFill>
          <a:schemeClr val="lt2"/>
        </a:solidFill>
        <a:effectLst/>
      </p:bgPr>
    </p:bg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66"/>
          <p:cNvGrpSpPr/>
          <p:nvPr/>
        </p:nvGrpSpPr>
        <p:grpSpPr>
          <a:xfrm rot="5400000">
            <a:off x="593015" y="4280998"/>
            <a:ext cx="369896" cy="333900"/>
            <a:chOff x="96076" y="654376"/>
            <a:chExt cx="369896" cy="333900"/>
          </a:xfrm>
        </p:grpSpPr>
        <p:cxnSp>
          <p:nvCxnSpPr>
            <p:cNvPr id="1176" name="Google Shape;1176;p66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77" name="Google Shape;1177;p66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78" name="Google Shape;1178;p66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79" name="Google Shape;1179;p66"/>
          <p:cNvGrpSpPr/>
          <p:nvPr/>
        </p:nvGrpSpPr>
        <p:grpSpPr>
          <a:xfrm rot="5400000">
            <a:off x="591615" y="2800698"/>
            <a:ext cx="369896" cy="333900"/>
            <a:chOff x="96076" y="654376"/>
            <a:chExt cx="369896" cy="333900"/>
          </a:xfrm>
        </p:grpSpPr>
        <p:cxnSp>
          <p:nvCxnSpPr>
            <p:cNvPr id="1180" name="Google Shape;1180;p66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81" name="Google Shape;1181;p66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82" name="Google Shape;1182;p66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83" name="Google Shape;1183;p66"/>
          <p:cNvGrpSpPr/>
          <p:nvPr/>
        </p:nvGrpSpPr>
        <p:grpSpPr>
          <a:xfrm rot="5400000">
            <a:off x="594440" y="1320410"/>
            <a:ext cx="369896" cy="333900"/>
            <a:chOff x="96076" y="654376"/>
            <a:chExt cx="369896" cy="333900"/>
          </a:xfrm>
        </p:grpSpPr>
        <p:cxnSp>
          <p:nvCxnSpPr>
            <p:cNvPr id="1184" name="Google Shape;1184;p66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85" name="Google Shape;1185;p66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86" name="Google Shape;1186;p66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187" name="Google Shape;1187;p66"/>
          <p:cNvSpPr txBox="1">
            <a:spLocks noGrp="1"/>
          </p:cNvSpPr>
          <p:nvPr>
            <p:ph type="title"/>
          </p:nvPr>
        </p:nvSpPr>
        <p:spPr>
          <a:xfrm flipH="1">
            <a:off x="1046175" y="334951"/>
            <a:ext cx="7576500" cy="5475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8" name="Google Shape;1188;p66"/>
          <p:cNvSpPr txBox="1"/>
          <p:nvPr/>
        </p:nvSpPr>
        <p:spPr>
          <a:xfrm>
            <a:off x="1040600" y="3719118"/>
            <a:ext cx="1985100" cy="142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82875" bIns="36575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89" name="Google Shape;1189;p66"/>
          <p:cNvSpPr txBox="1"/>
          <p:nvPr/>
        </p:nvSpPr>
        <p:spPr>
          <a:xfrm>
            <a:off x="1040600" y="2311041"/>
            <a:ext cx="1985100" cy="142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91425" rIns="182875" bIns="36575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90" name="Google Shape;1190;p66"/>
          <p:cNvSpPr txBox="1"/>
          <p:nvPr/>
        </p:nvSpPr>
        <p:spPr>
          <a:xfrm>
            <a:off x="1040600" y="882450"/>
            <a:ext cx="1985100" cy="142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82875" bIns="36575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91" name="Google Shape;1191;p66"/>
          <p:cNvSpPr txBox="1">
            <a:spLocks noGrp="1"/>
          </p:cNvSpPr>
          <p:nvPr>
            <p:ph type="body" idx="1"/>
          </p:nvPr>
        </p:nvSpPr>
        <p:spPr>
          <a:xfrm>
            <a:off x="3166350" y="2557587"/>
            <a:ext cx="5457600" cy="1173600"/>
          </a:xfrm>
          <a:prstGeom prst="rect">
            <a:avLst/>
          </a:prstGeom>
        </p:spPr>
        <p:txBody>
          <a:bodyPr spcFirstLastPara="1" wrap="square" lIns="274300" tIns="0" rIns="182875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192" name="Google Shape;1192;p66"/>
          <p:cNvSpPr txBox="1">
            <a:spLocks noGrp="1"/>
          </p:cNvSpPr>
          <p:nvPr>
            <p:ph type="body" idx="2"/>
          </p:nvPr>
        </p:nvSpPr>
        <p:spPr>
          <a:xfrm>
            <a:off x="3166350" y="3965664"/>
            <a:ext cx="5457600" cy="1173600"/>
          </a:xfrm>
          <a:prstGeom prst="rect">
            <a:avLst/>
          </a:prstGeom>
        </p:spPr>
        <p:txBody>
          <a:bodyPr spcFirstLastPara="1" wrap="square" lIns="274300" tIns="0" rIns="182875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cxnSp>
        <p:nvCxnSpPr>
          <p:cNvPr id="1193" name="Google Shape;1193;p66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4" name="Google Shape;1194;p66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5" name="Google Shape;1195;p66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6" name="Google Shape;1196;p66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7" name="Google Shape;1197;p66"/>
          <p:cNvCxnSpPr/>
          <p:nvPr/>
        </p:nvCxnSpPr>
        <p:spPr>
          <a:xfrm>
            <a:off x="8623975" y="-20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8" name="Google Shape;1198;p66"/>
          <p:cNvSpPr txBox="1">
            <a:spLocks noGrp="1"/>
          </p:cNvSpPr>
          <p:nvPr>
            <p:ph type="body" idx="3"/>
          </p:nvPr>
        </p:nvSpPr>
        <p:spPr>
          <a:xfrm>
            <a:off x="3166350" y="1128996"/>
            <a:ext cx="5457600" cy="1173600"/>
          </a:xfrm>
          <a:prstGeom prst="rect">
            <a:avLst/>
          </a:prstGeom>
        </p:spPr>
        <p:txBody>
          <a:bodyPr spcFirstLastPara="1" wrap="square" lIns="274300" tIns="0" rIns="182875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cxnSp>
        <p:nvCxnSpPr>
          <p:cNvPr id="1199" name="Google Shape;1199;p66"/>
          <p:cNvCxnSpPr/>
          <p:nvPr/>
        </p:nvCxnSpPr>
        <p:spPr>
          <a:xfrm>
            <a:off x="1042100" y="882400"/>
            <a:ext cx="7581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0" name="Google Shape;1200;p66"/>
          <p:cNvSpPr txBox="1">
            <a:spLocks noGrp="1"/>
          </p:cNvSpPr>
          <p:nvPr>
            <p:ph type="subTitle" idx="4"/>
          </p:nvPr>
        </p:nvSpPr>
        <p:spPr>
          <a:xfrm>
            <a:off x="1042075" y="882450"/>
            <a:ext cx="1985100" cy="1424400"/>
          </a:xfrm>
          <a:prstGeom prst="rect">
            <a:avLst/>
          </a:prstGeom>
        </p:spPr>
        <p:txBody>
          <a:bodyPr spcFirstLastPara="1" wrap="square" lIns="274300" tIns="91425" rIns="18287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  <p:sp>
        <p:nvSpPr>
          <p:cNvPr id="1201" name="Google Shape;1201;p66"/>
          <p:cNvSpPr txBox="1">
            <a:spLocks noGrp="1"/>
          </p:cNvSpPr>
          <p:nvPr>
            <p:ph type="subTitle" idx="5"/>
          </p:nvPr>
        </p:nvSpPr>
        <p:spPr>
          <a:xfrm>
            <a:off x="1042075" y="2311050"/>
            <a:ext cx="1985100" cy="1424400"/>
          </a:xfrm>
          <a:prstGeom prst="rect">
            <a:avLst/>
          </a:prstGeom>
        </p:spPr>
        <p:txBody>
          <a:bodyPr spcFirstLastPara="1" wrap="square" lIns="274300" tIns="91425" rIns="18287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  <p:sp>
        <p:nvSpPr>
          <p:cNvPr id="1202" name="Google Shape;1202;p66"/>
          <p:cNvSpPr txBox="1">
            <a:spLocks noGrp="1"/>
          </p:cNvSpPr>
          <p:nvPr>
            <p:ph type="subTitle" idx="6"/>
          </p:nvPr>
        </p:nvSpPr>
        <p:spPr>
          <a:xfrm>
            <a:off x="1042075" y="3735450"/>
            <a:ext cx="1985100" cy="1424400"/>
          </a:xfrm>
          <a:prstGeom prst="rect">
            <a:avLst/>
          </a:prstGeom>
        </p:spPr>
        <p:txBody>
          <a:bodyPr spcFirstLastPara="1" wrap="square" lIns="274300" tIns="91425" rIns="18287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  <p:sp>
        <p:nvSpPr>
          <p:cNvPr id="1203" name="Google Shape;1203;p66"/>
          <p:cNvSpPr txBox="1">
            <a:spLocks noGrp="1"/>
          </p:cNvSpPr>
          <p:nvPr>
            <p:ph type="subTitle" idx="7"/>
          </p:nvPr>
        </p:nvSpPr>
        <p:spPr>
          <a:xfrm>
            <a:off x="10364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204" name="Google Shape;1204;p66"/>
          <p:cNvSpPr txBox="1">
            <a:spLocks noGrp="1"/>
          </p:cNvSpPr>
          <p:nvPr>
            <p:ph type="subTitle" idx="8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205" name="Google Shape;1205;p66"/>
          <p:cNvSpPr txBox="1">
            <a:spLocks noGrp="1"/>
          </p:cNvSpPr>
          <p:nvPr>
            <p:ph type="subTitle" idx="9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ALT 2">
  <p:cSld name="BLANK_1_1_1_1_1_1_1_1_1_1_1_2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>
            <a:spLocks noGrp="1"/>
          </p:cNvSpPr>
          <p:nvPr>
            <p:ph type="subTitle" idx="1"/>
          </p:nvPr>
        </p:nvSpPr>
        <p:spPr>
          <a:xfrm>
            <a:off x="1041050" y="334925"/>
            <a:ext cx="5726100" cy="329700"/>
          </a:xfrm>
          <a:prstGeom prst="rect">
            <a:avLst/>
          </a:prstGeom>
        </p:spPr>
        <p:txBody>
          <a:bodyPr spcFirstLastPara="1" wrap="square" lIns="274300" tIns="91425" rIns="91425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ter SemiBold"/>
              <a:buNone/>
              <a:defRPr sz="1000">
                <a:solidFill>
                  <a:schemeClr val="accent6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2"/>
          </p:nvPr>
        </p:nvSpPr>
        <p:spPr>
          <a:xfrm>
            <a:off x="104070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3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1042100" y="2897900"/>
            <a:ext cx="436200" cy="4263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 idx="4"/>
          </p:nvPr>
        </p:nvSpPr>
        <p:spPr>
          <a:xfrm>
            <a:off x="4861750" y="2897900"/>
            <a:ext cx="436200" cy="4263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title" idx="5"/>
          </p:nvPr>
        </p:nvSpPr>
        <p:spPr>
          <a:xfrm>
            <a:off x="2952000" y="2897900"/>
            <a:ext cx="436200" cy="4263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6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 idx="7"/>
          </p:nvPr>
        </p:nvSpPr>
        <p:spPr>
          <a:xfrm flipH="1">
            <a:off x="1046200" y="772500"/>
            <a:ext cx="5726100" cy="21255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wun Batang"/>
              <a:buNone/>
              <a:defRPr sz="44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8"/>
          </p:nvPr>
        </p:nvSpPr>
        <p:spPr>
          <a:xfrm>
            <a:off x="1042100" y="3515850"/>
            <a:ext cx="1910700" cy="1313700"/>
          </a:xfrm>
          <a:prstGeom prst="rect">
            <a:avLst/>
          </a:prstGeom>
        </p:spPr>
        <p:txBody>
          <a:bodyPr spcFirstLastPara="1" wrap="square" lIns="27430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title" idx="9"/>
          </p:nvPr>
        </p:nvSpPr>
        <p:spPr>
          <a:xfrm>
            <a:off x="6771475" y="2897900"/>
            <a:ext cx="436200" cy="4263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13"/>
          </p:nvPr>
        </p:nvSpPr>
        <p:spPr>
          <a:xfrm>
            <a:off x="2951438" y="3515850"/>
            <a:ext cx="1910700" cy="1313700"/>
          </a:xfrm>
          <a:prstGeom prst="rect">
            <a:avLst/>
          </a:prstGeom>
        </p:spPr>
        <p:txBody>
          <a:bodyPr spcFirstLastPara="1" wrap="square" lIns="27430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14"/>
          </p:nvPr>
        </p:nvSpPr>
        <p:spPr>
          <a:xfrm>
            <a:off x="4862838" y="3515850"/>
            <a:ext cx="1910700" cy="1313700"/>
          </a:xfrm>
          <a:prstGeom prst="rect">
            <a:avLst/>
          </a:prstGeom>
        </p:spPr>
        <p:txBody>
          <a:bodyPr spcFirstLastPara="1" wrap="square" lIns="27430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15"/>
          </p:nvPr>
        </p:nvSpPr>
        <p:spPr>
          <a:xfrm>
            <a:off x="6774249" y="3515850"/>
            <a:ext cx="1848900" cy="1313700"/>
          </a:xfrm>
          <a:prstGeom prst="rect">
            <a:avLst/>
          </a:prstGeom>
        </p:spPr>
        <p:txBody>
          <a:bodyPr spcFirstLastPara="1" wrap="square" lIns="27430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Medium"/>
              <a:buNone/>
              <a:defRPr sz="1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BLANK_1_1_1_1_1_1_1_1_1_1_1_1_1_1_1">
    <p:bg>
      <p:bgPr>
        <a:solidFill>
          <a:schemeClr val="lt2"/>
        </a:solidFill>
        <a:effectLst/>
      </p:bgPr>
    </p:bg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7" name="Google Shape;1207;p67"/>
          <p:cNvGrpSpPr/>
          <p:nvPr/>
        </p:nvGrpSpPr>
        <p:grpSpPr>
          <a:xfrm rot="5400000">
            <a:off x="593777" y="1244198"/>
            <a:ext cx="369896" cy="333900"/>
            <a:chOff x="96076" y="654376"/>
            <a:chExt cx="369896" cy="333900"/>
          </a:xfrm>
        </p:grpSpPr>
        <p:cxnSp>
          <p:nvCxnSpPr>
            <p:cNvPr id="1208" name="Google Shape;1208;p67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09" name="Google Shape;1209;p67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10" name="Google Shape;1210;p67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211" name="Google Shape;1211;p67"/>
          <p:cNvGrpSpPr/>
          <p:nvPr/>
        </p:nvGrpSpPr>
        <p:grpSpPr>
          <a:xfrm rot="5400000">
            <a:off x="593790" y="2286698"/>
            <a:ext cx="369896" cy="333900"/>
            <a:chOff x="96076" y="654376"/>
            <a:chExt cx="369896" cy="333900"/>
          </a:xfrm>
        </p:grpSpPr>
        <p:cxnSp>
          <p:nvCxnSpPr>
            <p:cNvPr id="1212" name="Google Shape;1212;p67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13" name="Google Shape;1213;p67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14" name="Google Shape;1214;p67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215" name="Google Shape;1215;p67"/>
          <p:cNvGrpSpPr/>
          <p:nvPr/>
        </p:nvGrpSpPr>
        <p:grpSpPr>
          <a:xfrm rot="5400000">
            <a:off x="593777" y="4371698"/>
            <a:ext cx="369896" cy="333900"/>
            <a:chOff x="96076" y="654376"/>
            <a:chExt cx="369896" cy="333900"/>
          </a:xfrm>
        </p:grpSpPr>
        <p:cxnSp>
          <p:nvCxnSpPr>
            <p:cNvPr id="1216" name="Google Shape;1216;p67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17" name="Google Shape;1217;p67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18" name="Google Shape;1218;p67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219" name="Google Shape;1219;p67"/>
          <p:cNvSpPr txBox="1">
            <a:spLocks noGrp="1"/>
          </p:cNvSpPr>
          <p:nvPr>
            <p:ph type="body" idx="1"/>
          </p:nvPr>
        </p:nvSpPr>
        <p:spPr>
          <a:xfrm>
            <a:off x="3166350" y="1128995"/>
            <a:ext cx="5457600" cy="816300"/>
          </a:xfrm>
          <a:prstGeom prst="rect">
            <a:avLst/>
          </a:prstGeom>
        </p:spPr>
        <p:txBody>
          <a:bodyPr spcFirstLastPara="1" wrap="square" lIns="274300" tIns="0" rIns="182875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220" name="Google Shape;1220;p67"/>
          <p:cNvSpPr txBox="1">
            <a:spLocks noGrp="1"/>
          </p:cNvSpPr>
          <p:nvPr>
            <p:ph type="body" idx="2"/>
          </p:nvPr>
        </p:nvSpPr>
        <p:spPr>
          <a:xfrm>
            <a:off x="3166350" y="2191967"/>
            <a:ext cx="5457600" cy="816300"/>
          </a:xfrm>
          <a:prstGeom prst="rect">
            <a:avLst/>
          </a:prstGeom>
        </p:spPr>
        <p:txBody>
          <a:bodyPr spcFirstLastPara="1" wrap="square" lIns="274300" tIns="0" rIns="182875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221" name="Google Shape;1221;p67"/>
          <p:cNvSpPr txBox="1">
            <a:spLocks noGrp="1"/>
          </p:cNvSpPr>
          <p:nvPr>
            <p:ph type="body" idx="3"/>
          </p:nvPr>
        </p:nvSpPr>
        <p:spPr>
          <a:xfrm>
            <a:off x="3166350" y="3260843"/>
            <a:ext cx="5457600" cy="816300"/>
          </a:xfrm>
          <a:prstGeom prst="rect">
            <a:avLst/>
          </a:prstGeom>
        </p:spPr>
        <p:txBody>
          <a:bodyPr spcFirstLastPara="1" wrap="square" lIns="274300" tIns="0" rIns="182875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222" name="Google Shape;1222;p67"/>
          <p:cNvSpPr txBox="1">
            <a:spLocks noGrp="1"/>
          </p:cNvSpPr>
          <p:nvPr>
            <p:ph type="body" idx="4"/>
          </p:nvPr>
        </p:nvSpPr>
        <p:spPr>
          <a:xfrm>
            <a:off x="3165075" y="4322928"/>
            <a:ext cx="5457600" cy="816300"/>
          </a:xfrm>
          <a:prstGeom prst="rect">
            <a:avLst/>
          </a:prstGeom>
        </p:spPr>
        <p:txBody>
          <a:bodyPr spcFirstLastPara="1" wrap="square" lIns="274300" tIns="0" rIns="182875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223" name="Google Shape;1223;p67"/>
          <p:cNvSpPr txBox="1"/>
          <p:nvPr/>
        </p:nvSpPr>
        <p:spPr>
          <a:xfrm>
            <a:off x="1042100" y="4076382"/>
            <a:ext cx="1985100" cy="106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91425" rIns="182875" bIns="36575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grpSp>
        <p:nvGrpSpPr>
          <p:cNvPr id="1224" name="Google Shape;1224;p67"/>
          <p:cNvGrpSpPr/>
          <p:nvPr/>
        </p:nvGrpSpPr>
        <p:grpSpPr>
          <a:xfrm rot="5400000">
            <a:off x="593765" y="3328603"/>
            <a:ext cx="369896" cy="333900"/>
            <a:chOff x="96076" y="654376"/>
            <a:chExt cx="369896" cy="333900"/>
          </a:xfrm>
        </p:grpSpPr>
        <p:cxnSp>
          <p:nvCxnSpPr>
            <p:cNvPr id="1225" name="Google Shape;1225;p67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26" name="Google Shape;1226;p67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27" name="Google Shape;1227;p67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228" name="Google Shape;1228;p67"/>
          <p:cNvSpPr txBox="1"/>
          <p:nvPr/>
        </p:nvSpPr>
        <p:spPr>
          <a:xfrm>
            <a:off x="1042100" y="3014307"/>
            <a:ext cx="1985100" cy="106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82875" bIns="36575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229" name="Google Shape;1229;p67"/>
          <p:cNvSpPr txBox="1"/>
          <p:nvPr/>
        </p:nvSpPr>
        <p:spPr>
          <a:xfrm>
            <a:off x="1042100" y="1944523"/>
            <a:ext cx="1985100" cy="106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91425" rIns="182875" bIns="36575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230" name="Google Shape;1230;p67"/>
          <p:cNvSpPr txBox="1"/>
          <p:nvPr/>
        </p:nvSpPr>
        <p:spPr>
          <a:xfrm>
            <a:off x="1042100" y="882449"/>
            <a:ext cx="1985100" cy="106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82875" bIns="36575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1231" name="Google Shape;1231;p67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2" name="Google Shape;1232;p67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3" name="Google Shape;1233;p67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4" name="Google Shape;1234;p67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5" name="Google Shape;1235;p67"/>
          <p:cNvCxnSpPr/>
          <p:nvPr/>
        </p:nvCxnSpPr>
        <p:spPr>
          <a:xfrm>
            <a:off x="8623975" y="-20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6" name="Google Shape;1236;p67"/>
          <p:cNvCxnSpPr/>
          <p:nvPr/>
        </p:nvCxnSpPr>
        <p:spPr>
          <a:xfrm>
            <a:off x="1042100" y="882400"/>
            <a:ext cx="7581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7" name="Google Shape;1237;p67"/>
          <p:cNvSpPr txBox="1">
            <a:spLocks noGrp="1"/>
          </p:cNvSpPr>
          <p:nvPr>
            <p:ph type="title"/>
          </p:nvPr>
        </p:nvSpPr>
        <p:spPr>
          <a:xfrm flipH="1">
            <a:off x="1046175" y="334951"/>
            <a:ext cx="7576500" cy="5475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8" name="Google Shape;1238;p67"/>
          <p:cNvSpPr txBox="1">
            <a:spLocks noGrp="1"/>
          </p:cNvSpPr>
          <p:nvPr>
            <p:ph type="subTitle" idx="5"/>
          </p:nvPr>
        </p:nvSpPr>
        <p:spPr>
          <a:xfrm>
            <a:off x="1042088" y="882450"/>
            <a:ext cx="1985100" cy="1067100"/>
          </a:xfrm>
          <a:prstGeom prst="rect">
            <a:avLst/>
          </a:prstGeom>
        </p:spPr>
        <p:txBody>
          <a:bodyPr spcFirstLastPara="1" wrap="square" lIns="274300" tIns="91425" rIns="18287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  <p:sp>
        <p:nvSpPr>
          <p:cNvPr id="1239" name="Google Shape;1239;p67"/>
          <p:cNvSpPr txBox="1">
            <a:spLocks noGrp="1"/>
          </p:cNvSpPr>
          <p:nvPr>
            <p:ph type="subTitle" idx="6"/>
          </p:nvPr>
        </p:nvSpPr>
        <p:spPr>
          <a:xfrm>
            <a:off x="1042088" y="1949550"/>
            <a:ext cx="1985100" cy="1063200"/>
          </a:xfrm>
          <a:prstGeom prst="rect">
            <a:avLst/>
          </a:prstGeom>
        </p:spPr>
        <p:txBody>
          <a:bodyPr spcFirstLastPara="1" wrap="square" lIns="274300" tIns="91425" rIns="18287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  <p:sp>
        <p:nvSpPr>
          <p:cNvPr id="1240" name="Google Shape;1240;p67"/>
          <p:cNvSpPr txBox="1">
            <a:spLocks noGrp="1"/>
          </p:cNvSpPr>
          <p:nvPr>
            <p:ph type="subTitle" idx="7"/>
          </p:nvPr>
        </p:nvSpPr>
        <p:spPr>
          <a:xfrm>
            <a:off x="1042088" y="3008275"/>
            <a:ext cx="1985100" cy="1073100"/>
          </a:xfrm>
          <a:prstGeom prst="rect">
            <a:avLst/>
          </a:prstGeom>
        </p:spPr>
        <p:txBody>
          <a:bodyPr spcFirstLastPara="1" wrap="square" lIns="274300" tIns="91425" rIns="18287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  <p:sp>
        <p:nvSpPr>
          <p:cNvPr id="1241" name="Google Shape;1241;p67"/>
          <p:cNvSpPr txBox="1">
            <a:spLocks noGrp="1"/>
          </p:cNvSpPr>
          <p:nvPr>
            <p:ph type="subTitle" idx="8"/>
          </p:nvPr>
        </p:nvSpPr>
        <p:spPr>
          <a:xfrm>
            <a:off x="1042088" y="4082950"/>
            <a:ext cx="1985100" cy="1060500"/>
          </a:xfrm>
          <a:prstGeom prst="rect">
            <a:avLst/>
          </a:prstGeom>
        </p:spPr>
        <p:txBody>
          <a:bodyPr spcFirstLastPara="1" wrap="square" lIns="274300" tIns="91425" rIns="18287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- ALT 1">
  <p:cSld name="BLANK_1_1_1_1_1_1_1_1_1_1_1_1_1_1_1_2">
    <p:bg>
      <p:bgPr>
        <a:solidFill>
          <a:schemeClr val="lt2"/>
        </a:solidFill>
        <a:effectLst/>
      </p:bgPr>
    </p:bg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3" name="Google Shape;1243;p68"/>
          <p:cNvGrpSpPr/>
          <p:nvPr/>
        </p:nvGrpSpPr>
        <p:grpSpPr>
          <a:xfrm rot="5400000">
            <a:off x="593777" y="1244198"/>
            <a:ext cx="369896" cy="333900"/>
            <a:chOff x="96076" y="654376"/>
            <a:chExt cx="369896" cy="333900"/>
          </a:xfrm>
        </p:grpSpPr>
        <p:cxnSp>
          <p:nvCxnSpPr>
            <p:cNvPr id="1244" name="Google Shape;1244;p68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45" name="Google Shape;1245;p68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46" name="Google Shape;1246;p68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247" name="Google Shape;1247;p68"/>
          <p:cNvGrpSpPr/>
          <p:nvPr/>
        </p:nvGrpSpPr>
        <p:grpSpPr>
          <a:xfrm rot="5400000">
            <a:off x="593790" y="2286698"/>
            <a:ext cx="369896" cy="333900"/>
            <a:chOff x="96076" y="654376"/>
            <a:chExt cx="369896" cy="333900"/>
          </a:xfrm>
        </p:grpSpPr>
        <p:cxnSp>
          <p:nvCxnSpPr>
            <p:cNvPr id="1248" name="Google Shape;1248;p68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49" name="Google Shape;1249;p68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50" name="Google Shape;1250;p68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251" name="Google Shape;1251;p68"/>
          <p:cNvGrpSpPr/>
          <p:nvPr/>
        </p:nvGrpSpPr>
        <p:grpSpPr>
          <a:xfrm rot="5400000">
            <a:off x="593777" y="4371698"/>
            <a:ext cx="369896" cy="333900"/>
            <a:chOff x="96076" y="654376"/>
            <a:chExt cx="369896" cy="333900"/>
          </a:xfrm>
        </p:grpSpPr>
        <p:cxnSp>
          <p:nvCxnSpPr>
            <p:cNvPr id="1252" name="Google Shape;1252;p68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53" name="Google Shape;1253;p68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54" name="Google Shape;1254;p68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255" name="Google Shape;1255;p68"/>
          <p:cNvGrpSpPr/>
          <p:nvPr/>
        </p:nvGrpSpPr>
        <p:grpSpPr>
          <a:xfrm rot="5400000">
            <a:off x="593765" y="3328603"/>
            <a:ext cx="369896" cy="333900"/>
            <a:chOff x="96076" y="654376"/>
            <a:chExt cx="369896" cy="333900"/>
          </a:xfrm>
        </p:grpSpPr>
        <p:cxnSp>
          <p:nvCxnSpPr>
            <p:cNvPr id="1256" name="Google Shape;1256;p68"/>
            <p:cNvCxnSpPr/>
            <p:nvPr/>
          </p:nvCxnSpPr>
          <p:spPr>
            <a:xfrm rot="5400000">
              <a:off x="113975" y="821326"/>
              <a:ext cx="33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57" name="Google Shape;1257;p68"/>
            <p:cNvSpPr/>
            <p:nvPr/>
          </p:nvSpPr>
          <p:spPr>
            <a:xfrm>
              <a:off x="281321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58" name="Google Shape;1258;p68"/>
            <p:cNvSpPr/>
            <p:nvPr/>
          </p:nvSpPr>
          <p:spPr>
            <a:xfrm flipH="1">
              <a:off x="96076" y="658254"/>
              <a:ext cx="184651" cy="165556"/>
            </a:xfrm>
            <a:custGeom>
              <a:avLst/>
              <a:gdLst/>
              <a:ahLst/>
              <a:cxnLst/>
              <a:rect l="l" t="t" r="r" b="b"/>
              <a:pathLst>
                <a:path w="7310" h="6525" extrusionOk="0">
                  <a:moveTo>
                    <a:pt x="7310" y="6525"/>
                  </a:moveTo>
                  <a:cubicBezTo>
                    <a:pt x="4232" y="5432"/>
                    <a:pt x="1499" y="290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259" name="Google Shape;1259;p68"/>
          <p:cNvSpPr txBox="1">
            <a:spLocks noGrp="1"/>
          </p:cNvSpPr>
          <p:nvPr>
            <p:ph type="body" idx="1"/>
          </p:nvPr>
        </p:nvSpPr>
        <p:spPr>
          <a:xfrm>
            <a:off x="3166350" y="1128995"/>
            <a:ext cx="5457600" cy="816300"/>
          </a:xfrm>
          <a:prstGeom prst="rect">
            <a:avLst/>
          </a:prstGeom>
        </p:spPr>
        <p:txBody>
          <a:bodyPr spcFirstLastPara="1" wrap="square" lIns="274300" tIns="0" rIns="182875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260" name="Google Shape;1260;p68"/>
          <p:cNvSpPr txBox="1">
            <a:spLocks noGrp="1"/>
          </p:cNvSpPr>
          <p:nvPr>
            <p:ph type="body" idx="2"/>
          </p:nvPr>
        </p:nvSpPr>
        <p:spPr>
          <a:xfrm>
            <a:off x="3166350" y="2191967"/>
            <a:ext cx="5457600" cy="816300"/>
          </a:xfrm>
          <a:prstGeom prst="rect">
            <a:avLst/>
          </a:prstGeom>
        </p:spPr>
        <p:txBody>
          <a:bodyPr spcFirstLastPara="1" wrap="square" lIns="274300" tIns="0" rIns="182875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261" name="Google Shape;1261;p68"/>
          <p:cNvSpPr txBox="1">
            <a:spLocks noGrp="1"/>
          </p:cNvSpPr>
          <p:nvPr>
            <p:ph type="body" idx="3"/>
          </p:nvPr>
        </p:nvSpPr>
        <p:spPr>
          <a:xfrm>
            <a:off x="3166350" y="3260843"/>
            <a:ext cx="5457600" cy="816300"/>
          </a:xfrm>
          <a:prstGeom prst="rect">
            <a:avLst/>
          </a:prstGeom>
        </p:spPr>
        <p:txBody>
          <a:bodyPr spcFirstLastPara="1" wrap="square" lIns="274300" tIns="0" rIns="182875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262" name="Google Shape;1262;p68"/>
          <p:cNvSpPr txBox="1">
            <a:spLocks noGrp="1"/>
          </p:cNvSpPr>
          <p:nvPr>
            <p:ph type="body" idx="4"/>
          </p:nvPr>
        </p:nvSpPr>
        <p:spPr>
          <a:xfrm>
            <a:off x="3165075" y="4322928"/>
            <a:ext cx="5457600" cy="816300"/>
          </a:xfrm>
          <a:prstGeom prst="rect">
            <a:avLst/>
          </a:prstGeom>
        </p:spPr>
        <p:txBody>
          <a:bodyPr spcFirstLastPara="1" wrap="square" lIns="274300" tIns="0" rIns="182875" bIns="0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263" name="Google Shape;1263;p68"/>
          <p:cNvSpPr txBox="1"/>
          <p:nvPr/>
        </p:nvSpPr>
        <p:spPr>
          <a:xfrm>
            <a:off x="1042100" y="4076382"/>
            <a:ext cx="1985100" cy="106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91425" rIns="182875" bIns="36575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264" name="Google Shape;1264;p68"/>
          <p:cNvSpPr txBox="1"/>
          <p:nvPr/>
        </p:nvSpPr>
        <p:spPr>
          <a:xfrm>
            <a:off x="1042100" y="3014307"/>
            <a:ext cx="1985100" cy="106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82875" bIns="36575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265" name="Google Shape;1265;p68"/>
          <p:cNvSpPr txBox="1"/>
          <p:nvPr/>
        </p:nvSpPr>
        <p:spPr>
          <a:xfrm>
            <a:off x="1042100" y="1944523"/>
            <a:ext cx="1985100" cy="106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91425" rIns="182875" bIns="36575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266" name="Google Shape;1266;p68"/>
          <p:cNvSpPr txBox="1"/>
          <p:nvPr/>
        </p:nvSpPr>
        <p:spPr>
          <a:xfrm>
            <a:off x="1042100" y="882449"/>
            <a:ext cx="1985100" cy="106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82875" bIns="36575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1267" name="Google Shape;1267;p68"/>
          <p:cNvCxnSpPr/>
          <p:nvPr/>
        </p:nvCxnSpPr>
        <p:spPr>
          <a:xfrm>
            <a:off x="1042100" y="334900"/>
            <a:ext cx="810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8" name="Google Shape;1268;p68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9" name="Google Shape;1269;p68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0" name="Google Shape;1270;p68"/>
          <p:cNvCxnSpPr/>
          <p:nvPr/>
        </p:nvCxnSpPr>
        <p:spPr>
          <a:xfrm>
            <a:off x="104210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1" name="Google Shape;1271;p68"/>
          <p:cNvCxnSpPr/>
          <p:nvPr/>
        </p:nvCxnSpPr>
        <p:spPr>
          <a:xfrm>
            <a:off x="8623975" y="-20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2" name="Google Shape;1272;p68"/>
          <p:cNvCxnSpPr/>
          <p:nvPr/>
        </p:nvCxnSpPr>
        <p:spPr>
          <a:xfrm>
            <a:off x="1042100" y="882400"/>
            <a:ext cx="7581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3" name="Google Shape;1273;p68"/>
          <p:cNvSpPr txBox="1">
            <a:spLocks noGrp="1"/>
          </p:cNvSpPr>
          <p:nvPr>
            <p:ph type="title"/>
          </p:nvPr>
        </p:nvSpPr>
        <p:spPr>
          <a:xfrm flipH="1">
            <a:off x="1046175" y="334951"/>
            <a:ext cx="7576500" cy="5475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74" name="Google Shape;1274;p68"/>
          <p:cNvSpPr txBox="1">
            <a:spLocks noGrp="1"/>
          </p:cNvSpPr>
          <p:nvPr>
            <p:ph type="subTitle" idx="5"/>
          </p:nvPr>
        </p:nvSpPr>
        <p:spPr>
          <a:xfrm>
            <a:off x="1042100" y="882450"/>
            <a:ext cx="1985100" cy="1067100"/>
          </a:xfrm>
          <a:prstGeom prst="rect">
            <a:avLst/>
          </a:prstGeom>
        </p:spPr>
        <p:txBody>
          <a:bodyPr spcFirstLastPara="1" wrap="square" lIns="274300" tIns="91425" rIns="18287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  <p:sp>
        <p:nvSpPr>
          <p:cNvPr id="1275" name="Google Shape;1275;p68"/>
          <p:cNvSpPr txBox="1">
            <a:spLocks noGrp="1"/>
          </p:cNvSpPr>
          <p:nvPr>
            <p:ph type="subTitle" idx="6"/>
          </p:nvPr>
        </p:nvSpPr>
        <p:spPr>
          <a:xfrm>
            <a:off x="1042100" y="1949550"/>
            <a:ext cx="1985100" cy="1063200"/>
          </a:xfrm>
          <a:prstGeom prst="rect">
            <a:avLst/>
          </a:prstGeom>
        </p:spPr>
        <p:txBody>
          <a:bodyPr spcFirstLastPara="1" wrap="square" lIns="274300" tIns="91425" rIns="18287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  <p:sp>
        <p:nvSpPr>
          <p:cNvPr id="1276" name="Google Shape;1276;p68"/>
          <p:cNvSpPr txBox="1">
            <a:spLocks noGrp="1"/>
          </p:cNvSpPr>
          <p:nvPr>
            <p:ph type="subTitle" idx="7"/>
          </p:nvPr>
        </p:nvSpPr>
        <p:spPr>
          <a:xfrm>
            <a:off x="1042100" y="3008275"/>
            <a:ext cx="1985100" cy="1073100"/>
          </a:xfrm>
          <a:prstGeom prst="rect">
            <a:avLst/>
          </a:prstGeom>
        </p:spPr>
        <p:txBody>
          <a:bodyPr spcFirstLastPara="1" wrap="square" lIns="274300" tIns="91425" rIns="18287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  <p:sp>
        <p:nvSpPr>
          <p:cNvPr id="1277" name="Google Shape;1277;p68"/>
          <p:cNvSpPr txBox="1">
            <a:spLocks noGrp="1"/>
          </p:cNvSpPr>
          <p:nvPr>
            <p:ph type="subTitle" idx="8"/>
          </p:nvPr>
        </p:nvSpPr>
        <p:spPr>
          <a:xfrm>
            <a:off x="1042100" y="4082950"/>
            <a:ext cx="1985100" cy="1060500"/>
          </a:xfrm>
          <a:prstGeom prst="rect">
            <a:avLst/>
          </a:prstGeom>
        </p:spPr>
        <p:txBody>
          <a:bodyPr spcFirstLastPara="1" wrap="square" lIns="274300" tIns="91425" rIns="18287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Gowun Batang"/>
              <a:buNone/>
              <a:defRPr sz="1800"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/>
          </a:p>
        </p:txBody>
      </p:sp>
      <p:sp>
        <p:nvSpPr>
          <p:cNvPr id="1278" name="Google Shape;1278;p68"/>
          <p:cNvSpPr txBox="1">
            <a:spLocks noGrp="1"/>
          </p:cNvSpPr>
          <p:nvPr>
            <p:ph type="subTitle" idx="9"/>
          </p:nvPr>
        </p:nvSpPr>
        <p:spPr>
          <a:xfrm>
            <a:off x="10364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279" name="Google Shape;1279;p68"/>
          <p:cNvSpPr txBox="1">
            <a:spLocks noGrp="1"/>
          </p:cNvSpPr>
          <p:nvPr>
            <p:ph type="subTitle" idx="13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280" name="Google Shape;1280;p68"/>
          <p:cNvSpPr txBox="1">
            <a:spLocks noGrp="1"/>
          </p:cNvSpPr>
          <p:nvPr>
            <p:ph type="subTitle" idx="14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BLANK_1_1_1_1_1_1_1_1_1_1_1_1_1_1_1_1">
    <p:bg>
      <p:bgPr>
        <a:solidFill>
          <a:schemeClr val="lt2"/>
        </a:solidFill>
        <a:effectLst/>
      </p:bgPr>
    </p:bg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69"/>
          <p:cNvSpPr>
            <a:spLocks noGrp="1"/>
          </p:cNvSpPr>
          <p:nvPr>
            <p:ph type="pic" idx="2"/>
          </p:nvPr>
        </p:nvSpPr>
        <p:spPr>
          <a:xfrm>
            <a:off x="1408925" y="1186475"/>
            <a:ext cx="6585900" cy="34974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283" name="Google Shape;1283;p69"/>
          <p:cNvSpPr txBox="1">
            <a:spLocks noGrp="1"/>
          </p:cNvSpPr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>
            <a:endParaRPr/>
          </a:p>
        </p:txBody>
      </p:sp>
      <p:cxnSp>
        <p:nvCxnSpPr>
          <p:cNvPr id="1284" name="Google Shape;1284;p69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5" name="Google Shape;1285;p69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6" name="Google Shape;1286;p69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7" name="Google Shape;1287;p69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8" name="Google Shape;1288;p69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 - ALT 1">
  <p:cSld name="BLANK_1_1_1_1_1_1_1_1_1_1_1_1_1_1_1_1_2">
    <p:bg>
      <p:bgPr>
        <a:solidFill>
          <a:schemeClr val="lt2"/>
        </a:solidFill>
        <a:effectLst/>
      </p:bgPr>
    </p:bg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70"/>
          <p:cNvSpPr>
            <a:spLocks noGrp="1"/>
          </p:cNvSpPr>
          <p:nvPr>
            <p:ph type="pic" idx="2"/>
          </p:nvPr>
        </p:nvSpPr>
        <p:spPr>
          <a:xfrm>
            <a:off x="1408925" y="1186475"/>
            <a:ext cx="6585900" cy="34974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291" name="Google Shape;1291;p70"/>
          <p:cNvSpPr txBox="1">
            <a:spLocks noGrp="1"/>
          </p:cNvSpPr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>
            <a:endParaRPr/>
          </a:p>
        </p:txBody>
      </p:sp>
      <p:cxnSp>
        <p:nvCxnSpPr>
          <p:cNvPr id="1292" name="Google Shape;1292;p70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3" name="Google Shape;1293;p70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4" name="Google Shape;1294;p70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5" name="Google Shape;1295;p70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6" name="Google Shape;1296;p70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7" name="Google Shape;1297;p70"/>
          <p:cNvSpPr txBox="1">
            <a:spLocks noGrp="1"/>
          </p:cNvSpPr>
          <p:nvPr>
            <p:ph type="subTitle" idx="1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298" name="Google Shape;1298;p70"/>
          <p:cNvSpPr txBox="1">
            <a:spLocks noGrp="1"/>
          </p:cNvSpPr>
          <p:nvPr>
            <p:ph type="subTitle" idx="3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299" name="Google Shape;1299;p70"/>
          <p:cNvSpPr txBox="1">
            <a:spLocks noGrp="1"/>
          </p:cNvSpPr>
          <p:nvPr>
            <p:ph type="subTitle" idx="4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BLANK_1_1_1_1_1_1_1_1_1_1_1_1_1_1_1_1_1">
    <p:bg>
      <p:bgPr>
        <a:solidFill>
          <a:schemeClr val="lt2"/>
        </a:solidFill>
        <a:effectLst/>
      </p:bgPr>
    </p:bg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71"/>
          <p:cNvSpPr>
            <a:spLocks noGrp="1"/>
          </p:cNvSpPr>
          <p:nvPr>
            <p:ph type="pic" idx="2"/>
          </p:nvPr>
        </p:nvSpPr>
        <p:spPr>
          <a:xfrm>
            <a:off x="779675" y="1186481"/>
            <a:ext cx="3819900" cy="21489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302" name="Google Shape;1302;p71"/>
          <p:cNvSpPr>
            <a:spLocks noGrp="1"/>
          </p:cNvSpPr>
          <p:nvPr>
            <p:ph type="pic" idx="3"/>
          </p:nvPr>
        </p:nvSpPr>
        <p:spPr>
          <a:xfrm>
            <a:off x="4798950" y="1186481"/>
            <a:ext cx="3819900" cy="21489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303" name="Google Shape;1303;p71"/>
          <p:cNvSpPr txBox="1">
            <a:spLocks noGrp="1"/>
          </p:cNvSpPr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>
            <a:endParaRPr/>
          </a:p>
        </p:txBody>
      </p:sp>
      <p:cxnSp>
        <p:nvCxnSpPr>
          <p:cNvPr id="1304" name="Google Shape;1304;p71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5" name="Google Shape;1305;p71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6" name="Google Shape;1306;p71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7" name="Google Shape;1307;p71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8" name="Google Shape;1308;p71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9" name="Google Shape;1309;p71"/>
          <p:cNvSpPr txBox="1">
            <a:spLocks noGrp="1"/>
          </p:cNvSpPr>
          <p:nvPr>
            <p:ph type="body" idx="1"/>
          </p:nvPr>
        </p:nvSpPr>
        <p:spPr>
          <a:xfrm>
            <a:off x="774225" y="3890075"/>
            <a:ext cx="3819900" cy="9399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310" name="Google Shape;1310;p71"/>
          <p:cNvSpPr txBox="1">
            <a:spLocks noGrp="1"/>
          </p:cNvSpPr>
          <p:nvPr>
            <p:ph type="body" idx="4"/>
          </p:nvPr>
        </p:nvSpPr>
        <p:spPr>
          <a:xfrm>
            <a:off x="4796213" y="3890075"/>
            <a:ext cx="3819900" cy="9399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311" name="Google Shape;1311;p71"/>
          <p:cNvSpPr txBox="1">
            <a:spLocks noGrp="1"/>
          </p:cNvSpPr>
          <p:nvPr>
            <p:ph type="subTitle" idx="5"/>
          </p:nvPr>
        </p:nvSpPr>
        <p:spPr>
          <a:xfrm>
            <a:off x="779650" y="3337750"/>
            <a:ext cx="3819900" cy="552000"/>
          </a:xfrm>
          <a:prstGeom prst="rect">
            <a:avLst/>
          </a:prstGeom>
        </p:spPr>
        <p:txBody>
          <a:bodyPr spcFirstLastPara="1" wrap="square" lIns="18287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1312" name="Google Shape;1312;p71"/>
          <p:cNvSpPr txBox="1">
            <a:spLocks noGrp="1"/>
          </p:cNvSpPr>
          <p:nvPr>
            <p:ph type="subTitle" idx="6"/>
          </p:nvPr>
        </p:nvSpPr>
        <p:spPr>
          <a:xfrm>
            <a:off x="4801700" y="3337750"/>
            <a:ext cx="3819900" cy="552000"/>
          </a:xfrm>
          <a:prstGeom prst="rect">
            <a:avLst/>
          </a:prstGeom>
        </p:spPr>
        <p:txBody>
          <a:bodyPr spcFirstLastPara="1" wrap="square" lIns="18287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 - ALT 1">
  <p:cSld name="BLANK_1_1_1_1_1_1_1_1_1_1_1_1_1_1_1_1_1_2">
    <p:bg>
      <p:bgPr>
        <a:solidFill>
          <a:schemeClr val="lt2"/>
        </a:solidFill>
        <a:effectLst/>
      </p:bgPr>
    </p:bg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72"/>
          <p:cNvSpPr txBox="1">
            <a:spLocks noGrp="1"/>
          </p:cNvSpPr>
          <p:nvPr>
            <p:ph type="subTitle" idx="1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315" name="Google Shape;1315;p72"/>
          <p:cNvSpPr txBox="1">
            <a:spLocks noGrp="1"/>
          </p:cNvSpPr>
          <p:nvPr>
            <p:ph type="subTitle" idx="2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316" name="Google Shape;1316;p72"/>
          <p:cNvSpPr txBox="1">
            <a:spLocks noGrp="1"/>
          </p:cNvSpPr>
          <p:nvPr>
            <p:ph type="subTitle" idx="3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317" name="Google Shape;1317;p72"/>
          <p:cNvSpPr>
            <a:spLocks noGrp="1"/>
          </p:cNvSpPr>
          <p:nvPr>
            <p:ph type="pic" idx="4"/>
          </p:nvPr>
        </p:nvSpPr>
        <p:spPr>
          <a:xfrm>
            <a:off x="779675" y="1186481"/>
            <a:ext cx="3819900" cy="21489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318" name="Google Shape;1318;p72"/>
          <p:cNvSpPr>
            <a:spLocks noGrp="1"/>
          </p:cNvSpPr>
          <p:nvPr>
            <p:ph type="pic" idx="5"/>
          </p:nvPr>
        </p:nvSpPr>
        <p:spPr>
          <a:xfrm>
            <a:off x="4798950" y="1186481"/>
            <a:ext cx="3819900" cy="21489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319" name="Google Shape;1319;p72"/>
          <p:cNvSpPr txBox="1">
            <a:spLocks noGrp="1"/>
          </p:cNvSpPr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>
            <a:endParaRPr/>
          </a:p>
        </p:txBody>
      </p:sp>
      <p:cxnSp>
        <p:nvCxnSpPr>
          <p:cNvPr id="1320" name="Google Shape;1320;p72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1" name="Google Shape;1321;p72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2" name="Google Shape;1322;p72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3" name="Google Shape;1323;p72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4" name="Google Shape;1324;p72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5" name="Google Shape;1325;p72"/>
          <p:cNvSpPr txBox="1">
            <a:spLocks noGrp="1"/>
          </p:cNvSpPr>
          <p:nvPr>
            <p:ph type="body" idx="6"/>
          </p:nvPr>
        </p:nvSpPr>
        <p:spPr>
          <a:xfrm>
            <a:off x="774225" y="3890075"/>
            <a:ext cx="3819900" cy="9399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326" name="Google Shape;1326;p72"/>
          <p:cNvSpPr txBox="1">
            <a:spLocks noGrp="1"/>
          </p:cNvSpPr>
          <p:nvPr>
            <p:ph type="body" idx="7"/>
          </p:nvPr>
        </p:nvSpPr>
        <p:spPr>
          <a:xfrm>
            <a:off x="4796213" y="3890075"/>
            <a:ext cx="3819900" cy="9399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327" name="Google Shape;1327;p72"/>
          <p:cNvSpPr txBox="1">
            <a:spLocks noGrp="1"/>
          </p:cNvSpPr>
          <p:nvPr>
            <p:ph type="subTitle" idx="8"/>
          </p:nvPr>
        </p:nvSpPr>
        <p:spPr>
          <a:xfrm>
            <a:off x="779650" y="3337750"/>
            <a:ext cx="3819900" cy="552000"/>
          </a:xfrm>
          <a:prstGeom prst="rect">
            <a:avLst/>
          </a:prstGeom>
        </p:spPr>
        <p:txBody>
          <a:bodyPr spcFirstLastPara="1" wrap="square" lIns="18287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1328" name="Google Shape;1328;p72"/>
          <p:cNvSpPr txBox="1">
            <a:spLocks noGrp="1"/>
          </p:cNvSpPr>
          <p:nvPr>
            <p:ph type="subTitle" idx="9"/>
          </p:nvPr>
        </p:nvSpPr>
        <p:spPr>
          <a:xfrm>
            <a:off x="4801700" y="3337750"/>
            <a:ext cx="3819900" cy="552000"/>
          </a:xfrm>
          <a:prstGeom prst="rect">
            <a:avLst/>
          </a:prstGeom>
        </p:spPr>
        <p:txBody>
          <a:bodyPr spcFirstLastPara="1" wrap="square" lIns="18287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500"/>
              <a:buFont typeface="Inter Medium"/>
              <a:buNone/>
              <a:defRPr sz="15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BLANK_1_1_1_1_1_1_1_1_1_1_1_1_1_1_1_1_1_1">
    <p:bg>
      <p:bgPr>
        <a:solidFill>
          <a:schemeClr val="lt2"/>
        </a:solidFill>
        <a:effectLst/>
      </p:bgPr>
    </p:bg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73"/>
          <p:cNvSpPr>
            <a:spLocks noGrp="1"/>
          </p:cNvSpPr>
          <p:nvPr>
            <p:ph type="pic" idx="2"/>
          </p:nvPr>
        </p:nvSpPr>
        <p:spPr>
          <a:xfrm>
            <a:off x="779638" y="1448025"/>
            <a:ext cx="2424300" cy="15603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331" name="Google Shape;1331;p73"/>
          <p:cNvSpPr>
            <a:spLocks noGrp="1"/>
          </p:cNvSpPr>
          <p:nvPr>
            <p:ph type="pic" idx="3"/>
          </p:nvPr>
        </p:nvSpPr>
        <p:spPr>
          <a:xfrm>
            <a:off x="3487091" y="1448025"/>
            <a:ext cx="2424300" cy="15603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332" name="Google Shape;1332;p73"/>
          <p:cNvSpPr>
            <a:spLocks noGrp="1"/>
          </p:cNvSpPr>
          <p:nvPr>
            <p:ph type="pic" idx="4"/>
          </p:nvPr>
        </p:nvSpPr>
        <p:spPr>
          <a:xfrm>
            <a:off x="6194533" y="1448025"/>
            <a:ext cx="2424300" cy="15603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333" name="Google Shape;1333;p73"/>
          <p:cNvSpPr txBox="1">
            <a:spLocks noGrp="1"/>
          </p:cNvSpPr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>
            <a:endParaRPr/>
          </a:p>
        </p:txBody>
      </p:sp>
      <p:cxnSp>
        <p:nvCxnSpPr>
          <p:cNvPr id="1334" name="Google Shape;1334;p73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5" name="Google Shape;1335;p73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6" name="Google Shape;1336;p73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7" name="Google Shape;1337;p73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8" name="Google Shape;1338;p73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9" name="Google Shape;1339;p73"/>
          <p:cNvSpPr txBox="1">
            <a:spLocks noGrp="1"/>
          </p:cNvSpPr>
          <p:nvPr>
            <p:ph type="body" idx="1"/>
          </p:nvPr>
        </p:nvSpPr>
        <p:spPr>
          <a:xfrm>
            <a:off x="779650" y="3743925"/>
            <a:ext cx="2424300" cy="10065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340" name="Google Shape;1340;p73"/>
          <p:cNvSpPr txBox="1">
            <a:spLocks noGrp="1"/>
          </p:cNvSpPr>
          <p:nvPr>
            <p:ph type="body" idx="5"/>
          </p:nvPr>
        </p:nvSpPr>
        <p:spPr>
          <a:xfrm>
            <a:off x="3487100" y="3743925"/>
            <a:ext cx="2424300" cy="10065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341" name="Google Shape;1341;p73"/>
          <p:cNvSpPr txBox="1">
            <a:spLocks noGrp="1"/>
          </p:cNvSpPr>
          <p:nvPr>
            <p:ph type="body" idx="6"/>
          </p:nvPr>
        </p:nvSpPr>
        <p:spPr>
          <a:xfrm>
            <a:off x="6194550" y="3743925"/>
            <a:ext cx="2424300" cy="10065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342" name="Google Shape;1342;p73"/>
          <p:cNvSpPr txBox="1">
            <a:spLocks noGrp="1"/>
          </p:cNvSpPr>
          <p:nvPr>
            <p:ph type="subTitle" idx="7"/>
          </p:nvPr>
        </p:nvSpPr>
        <p:spPr>
          <a:xfrm>
            <a:off x="779650" y="3008350"/>
            <a:ext cx="2424300" cy="735600"/>
          </a:xfrm>
          <a:prstGeom prst="rect">
            <a:avLst/>
          </a:prstGeom>
        </p:spPr>
        <p:txBody>
          <a:bodyPr spcFirstLastPara="1" wrap="square" lIns="18287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1343" name="Google Shape;1343;p73"/>
          <p:cNvSpPr txBox="1">
            <a:spLocks noGrp="1"/>
          </p:cNvSpPr>
          <p:nvPr>
            <p:ph type="subTitle" idx="8"/>
          </p:nvPr>
        </p:nvSpPr>
        <p:spPr>
          <a:xfrm>
            <a:off x="3487100" y="3008350"/>
            <a:ext cx="2424300" cy="735600"/>
          </a:xfrm>
          <a:prstGeom prst="rect">
            <a:avLst/>
          </a:prstGeom>
        </p:spPr>
        <p:txBody>
          <a:bodyPr spcFirstLastPara="1" wrap="square" lIns="18287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1344" name="Google Shape;1344;p73"/>
          <p:cNvSpPr txBox="1">
            <a:spLocks noGrp="1"/>
          </p:cNvSpPr>
          <p:nvPr>
            <p:ph type="subTitle" idx="9"/>
          </p:nvPr>
        </p:nvSpPr>
        <p:spPr>
          <a:xfrm>
            <a:off x="6194550" y="3008350"/>
            <a:ext cx="2424300" cy="735600"/>
          </a:xfrm>
          <a:prstGeom prst="rect">
            <a:avLst/>
          </a:prstGeom>
        </p:spPr>
        <p:txBody>
          <a:bodyPr spcFirstLastPara="1" wrap="square" lIns="18287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 - ALT 1">
  <p:cSld name="BLANK_1_1_1_1_1_1_1_1_1_1_1_1_1_1_1_1_1_1_2">
    <p:bg>
      <p:bgPr>
        <a:solidFill>
          <a:schemeClr val="lt2"/>
        </a:solidFill>
        <a:effectLst/>
      </p:bgPr>
    </p:bg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74"/>
          <p:cNvSpPr txBox="1">
            <a:spLocks noGrp="1"/>
          </p:cNvSpPr>
          <p:nvPr>
            <p:ph type="subTitle" idx="1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347" name="Google Shape;1347;p74"/>
          <p:cNvSpPr txBox="1">
            <a:spLocks noGrp="1"/>
          </p:cNvSpPr>
          <p:nvPr>
            <p:ph type="subTitle" idx="2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348" name="Google Shape;1348;p74"/>
          <p:cNvSpPr txBox="1">
            <a:spLocks noGrp="1"/>
          </p:cNvSpPr>
          <p:nvPr>
            <p:ph type="subTitle" idx="3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349" name="Google Shape;1349;p74"/>
          <p:cNvSpPr>
            <a:spLocks noGrp="1"/>
          </p:cNvSpPr>
          <p:nvPr>
            <p:ph type="pic" idx="4"/>
          </p:nvPr>
        </p:nvSpPr>
        <p:spPr>
          <a:xfrm>
            <a:off x="779638" y="1448025"/>
            <a:ext cx="2424300" cy="15603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350" name="Google Shape;1350;p74"/>
          <p:cNvSpPr>
            <a:spLocks noGrp="1"/>
          </p:cNvSpPr>
          <p:nvPr>
            <p:ph type="pic" idx="5"/>
          </p:nvPr>
        </p:nvSpPr>
        <p:spPr>
          <a:xfrm>
            <a:off x="3487091" y="1448025"/>
            <a:ext cx="2424300" cy="15603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351" name="Google Shape;1351;p74"/>
          <p:cNvSpPr>
            <a:spLocks noGrp="1"/>
          </p:cNvSpPr>
          <p:nvPr>
            <p:ph type="pic" idx="6"/>
          </p:nvPr>
        </p:nvSpPr>
        <p:spPr>
          <a:xfrm>
            <a:off x="6194533" y="1448025"/>
            <a:ext cx="2424300" cy="15603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352" name="Google Shape;1352;p74"/>
          <p:cNvSpPr txBox="1">
            <a:spLocks noGrp="1"/>
          </p:cNvSpPr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>
            <a:endParaRPr/>
          </a:p>
        </p:txBody>
      </p:sp>
      <p:cxnSp>
        <p:nvCxnSpPr>
          <p:cNvPr id="1353" name="Google Shape;1353;p74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54" name="Google Shape;1354;p74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55" name="Google Shape;1355;p74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56" name="Google Shape;1356;p74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57" name="Google Shape;1357;p74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8" name="Google Shape;1358;p74"/>
          <p:cNvSpPr txBox="1">
            <a:spLocks noGrp="1"/>
          </p:cNvSpPr>
          <p:nvPr>
            <p:ph type="body" idx="7"/>
          </p:nvPr>
        </p:nvSpPr>
        <p:spPr>
          <a:xfrm>
            <a:off x="779650" y="3743925"/>
            <a:ext cx="2424300" cy="10065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359" name="Google Shape;1359;p74"/>
          <p:cNvSpPr txBox="1">
            <a:spLocks noGrp="1"/>
          </p:cNvSpPr>
          <p:nvPr>
            <p:ph type="body" idx="8"/>
          </p:nvPr>
        </p:nvSpPr>
        <p:spPr>
          <a:xfrm>
            <a:off x="3487100" y="3743925"/>
            <a:ext cx="2424300" cy="10065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360" name="Google Shape;1360;p74"/>
          <p:cNvSpPr txBox="1">
            <a:spLocks noGrp="1"/>
          </p:cNvSpPr>
          <p:nvPr>
            <p:ph type="body" idx="9"/>
          </p:nvPr>
        </p:nvSpPr>
        <p:spPr>
          <a:xfrm>
            <a:off x="6194550" y="3743925"/>
            <a:ext cx="2424300" cy="10065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●"/>
              <a:defRPr sz="1000"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○"/>
              <a:defRPr sz="1000"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Light"/>
              <a:buChar char="■"/>
              <a:defRPr sz="1000"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361" name="Google Shape;1361;p74"/>
          <p:cNvSpPr txBox="1">
            <a:spLocks noGrp="1"/>
          </p:cNvSpPr>
          <p:nvPr>
            <p:ph type="subTitle" idx="13"/>
          </p:nvPr>
        </p:nvSpPr>
        <p:spPr>
          <a:xfrm>
            <a:off x="779650" y="3008350"/>
            <a:ext cx="2424300" cy="735600"/>
          </a:xfrm>
          <a:prstGeom prst="rect">
            <a:avLst/>
          </a:prstGeom>
        </p:spPr>
        <p:txBody>
          <a:bodyPr spcFirstLastPara="1" wrap="square" lIns="18287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1362" name="Google Shape;1362;p74"/>
          <p:cNvSpPr txBox="1">
            <a:spLocks noGrp="1"/>
          </p:cNvSpPr>
          <p:nvPr>
            <p:ph type="subTitle" idx="14"/>
          </p:nvPr>
        </p:nvSpPr>
        <p:spPr>
          <a:xfrm>
            <a:off x="3487100" y="3008350"/>
            <a:ext cx="2424300" cy="735600"/>
          </a:xfrm>
          <a:prstGeom prst="rect">
            <a:avLst/>
          </a:prstGeom>
        </p:spPr>
        <p:txBody>
          <a:bodyPr spcFirstLastPara="1" wrap="square" lIns="18287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1363" name="Google Shape;1363;p74"/>
          <p:cNvSpPr txBox="1">
            <a:spLocks noGrp="1"/>
          </p:cNvSpPr>
          <p:nvPr>
            <p:ph type="subTitle" idx="15"/>
          </p:nvPr>
        </p:nvSpPr>
        <p:spPr>
          <a:xfrm>
            <a:off x="6194550" y="3008350"/>
            <a:ext cx="2424300" cy="735600"/>
          </a:xfrm>
          <a:prstGeom prst="rect">
            <a:avLst/>
          </a:prstGeom>
        </p:spPr>
        <p:txBody>
          <a:bodyPr spcFirstLastPara="1" wrap="square" lIns="18287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Font typeface="Inter Medium"/>
              <a:buNone/>
              <a:defRPr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BLANK_1_1_1_1_1_1_1_1_1_1_1_1_1_1_1_1_1_1_1">
    <p:bg>
      <p:bgPr>
        <a:solidFill>
          <a:schemeClr val="lt2"/>
        </a:solidFill>
        <a:effectLst/>
      </p:bgPr>
    </p:bg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75"/>
          <p:cNvSpPr>
            <a:spLocks noGrp="1"/>
          </p:cNvSpPr>
          <p:nvPr>
            <p:ph type="pic" idx="2"/>
          </p:nvPr>
        </p:nvSpPr>
        <p:spPr>
          <a:xfrm>
            <a:off x="1540250" y="1039100"/>
            <a:ext cx="6585900" cy="34005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cxnSp>
        <p:nvCxnSpPr>
          <p:cNvPr id="1366" name="Google Shape;1366;p75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67" name="Google Shape;1367;p75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68" name="Google Shape;1368;p75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69" name="Google Shape;1369;p75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 - ALT 1">
  <p:cSld name="BLANK_1_1_1_1_1_1_1_1_1_1_1_1_1_1_1_1_1_1_1_2">
    <p:bg>
      <p:bgPr>
        <a:solidFill>
          <a:schemeClr val="lt2"/>
        </a:solidFill>
        <a:effectLst/>
      </p:bgPr>
    </p:bg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76"/>
          <p:cNvSpPr txBox="1">
            <a:spLocks noGrp="1"/>
          </p:cNvSpPr>
          <p:nvPr>
            <p:ph type="subTitle" idx="1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372" name="Google Shape;1372;p76"/>
          <p:cNvSpPr txBox="1">
            <a:spLocks noGrp="1"/>
          </p:cNvSpPr>
          <p:nvPr>
            <p:ph type="subTitle" idx="2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373" name="Google Shape;1373;p76"/>
          <p:cNvSpPr txBox="1">
            <a:spLocks noGrp="1"/>
          </p:cNvSpPr>
          <p:nvPr>
            <p:ph type="subTitle" idx="3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374" name="Google Shape;1374;p76"/>
          <p:cNvSpPr>
            <a:spLocks noGrp="1"/>
          </p:cNvSpPr>
          <p:nvPr>
            <p:ph type="pic" idx="4"/>
          </p:nvPr>
        </p:nvSpPr>
        <p:spPr>
          <a:xfrm>
            <a:off x="1540250" y="1039100"/>
            <a:ext cx="6585900" cy="34005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cxnSp>
        <p:nvCxnSpPr>
          <p:cNvPr id="1375" name="Google Shape;1375;p76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6" name="Google Shape;1376;p76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7" name="Google Shape;1377;p76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8" name="Google Shape;1378;p76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ecutive Team Intro - ALT 1">
  <p:cSld name="BLANK_1_4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subTitle" idx="1"/>
          </p:nvPr>
        </p:nvSpPr>
        <p:spPr>
          <a:xfrm>
            <a:off x="7876950" y="4432750"/>
            <a:ext cx="12678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subTitle" idx="2"/>
          </p:nvPr>
        </p:nvSpPr>
        <p:spPr>
          <a:xfrm>
            <a:off x="6616523" y="4432750"/>
            <a:ext cx="1259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subTitle" idx="3"/>
          </p:nvPr>
        </p:nvSpPr>
        <p:spPr>
          <a:xfrm>
            <a:off x="5357423" y="4432750"/>
            <a:ext cx="1259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subTitle" idx="4"/>
          </p:nvPr>
        </p:nvSpPr>
        <p:spPr>
          <a:xfrm>
            <a:off x="4097348" y="4432750"/>
            <a:ext cx="1259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ubTitle" idx="5"/>
          </p:nvPr>
        </p:nvSpPr>
        <p:spPr>
          <a:xfrm>
            <a:off x="2829250" y="4432750"/>
            <a:ext cx="1268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subTitle" idx="6"/>
          </p:nvPr>
        </p:nvSpPr>
        <p:spPr>
          <a:xfrm>
            <a:off x="7876950" y="2287525"/>
            <a:ext cx="12678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subTitle" idx="7"/>
          </p:nvPr>
        </p:nvSpPr>
        <p:spPr>
          <a:xfrm>
            <a:off x="6616523" y="2287525"/>
            <a:ext cx="1259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subTitle" idx="8"/>
          </p:nvPr>
        </p:nvSpPr>
        <p:spPr>
          <a:xfrm>
            <a:off x="5357423" y="2287525"/>
            <a:ext cx="1259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subTitle" idx="9"/>
          </p:nvPr>
        </p:nvSpPr>
        <p:spPr>
          <a:xfrm>
            <a:off x="4097348" y="2287525"/>
            <a:ext cx="1259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519850" y="844700"/>
            <a:ext cx="2309400" cy="21420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SemiBold"/>
              <a:buNone/>
              <a:defRPr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SemiBold"/>
              <a:buNone/>
              <a:defRPr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SemiBold"/>
              <a:buNone/>
              <a:defRPr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SemiBold"/>
              <a:buNone/>
              <a:defRPr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SemiBold"/>
              <a:buNone/>
              <a:defRPr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SemiBold"/>
              <a:buNone/>
              <a:defRPr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SemiBold"/>
              <a:buNone/>
              <a:defRPr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SemiBold"/>
              <a:buNone/>
              <a:defRPr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SemiBold"/>
              <a:buNone/>
              <a:defRPr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subTitle" idx="13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subTitle" idx="14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subTitle" idx="15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title" idx="16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84" name="Google Shape;84;p6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" name="Google Shape;85;p6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6"/>
          <p:cNvSpPr txBox="1">
            <a:spLocks noGrp="1"/>
          </p:cNvSpPr>
          <p:nvPr>
            <p:ph type="title" idx="17"/>
          </p:nvPr>
        </p:nvSpPr>
        <p:spPr>
          <a:xfrm>
            <a:off x="519850" y="2986700"/>
            <a:ext cx="2309400" cy="21420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ubTitle" idx="18"/>
          </p:nvPr>
        </p:nvSpPr>
        <p:spPr>
          <a:xfrm>
            <a:off x="2829250" y="2287525"/>
            <a:ext cx="1268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Medium"/>
              <a:buNone/>
              <a:defRPr sz="1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88" name="Google Shape;88;p6"/>
          <p:cNvSpPr>
            <a:spLocks noGrp="1"/>
          </p:cNvSpPr>
          <p:nvPr>
            <p:ph type="pic" idx="19"/>
          </p:nvPr>
        </p:nvSpPr>
        <p:spPr>
          <a:xfrm>
            <a:off x="2833325" y="844900"/>
            <a:ext cx="1259100" cy="14430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6"/>
          <p:cNvSpPr>
            <a:spLocks noGrp="1"/>
          </p:cNvSpPr>
          <p:nvPr>
            <p:ph type="pic" idx="20"/>
          </p:nvPr>
        </p:nvSpPr>
        <p:spPr>
          <a:xfrm>
            <a:off x="4102050" y="844900"/>
            <a:ext cx="1250100" cy="14430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6"/>
          <p:cNvSpPr>
            <a:spLocks noGrp="1"/>
          </p:cNvSpPr>
          <p:nvPr>
            <p:ph type="pic" idx="21"/>
          </p:nvPr>
        </p:nvSpPr>
        <p:spPr>
          <a:xfrm>
            <a:off x="5362100" y="844900"/>
            <a:ext cx="1250100" cy="14430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6"/>
          <p:cNvSpPr>
            <a:spLocks noGrp="1"/>
          </p:cNvSpPr>
          <p:nvPr>
            <p:ph type="pic" idx="22"/>
          </p:nvPr>
        </p:nvSpPr>
        <p:spPr>
          <a:xfrm>
            <a:off x="6622150" y="844900"/>
            <a:ext cx="1250100" cy="14430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6"/>
          <p:cNvSpPr>
            <a:spLocks noGrp="1"/>
          </p:cNvSpPr>
          <p:nvPr>
            <p:ph type="pic" idx="23"/>
          </p:nvPr>
        </p:nvSpPr>
        <p:spPr>
          <a:xfrm>
            <a:off x="7881550" y="844900"/>
            <a:ext cx="1262400" cy="14430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6"/>
          <p:cNvSpPr>
            <a:spLocks noGrp="1"/>
          </p:cNvSpPr>
          <p:nvPr>
            <p:ph type="pic" idx="24"/>
          </p:nvPr>
        </p:nvSpPr>
        <p:spPr>
          <a:xfrm>
            <a:off x="2833325" y="2991250"/>
            <a:ext cx="1259100" cy="14418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6"/>
          <p:cNvSpPr>
            <a:spLocks noGrp="1"/>
          </p:cNvSpPr>
          <p:nvPr>
            <p:ph type="pic" idx="25"/>
          </p:nvPr>
        </p:nvSpPr>
        <p:spPr>
          <a:xfrm>
            <a:off x="4102050" y="2991250"/>
            <a:ext cx="1250100" cy="14418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6"/>
          <p:cNvSpPr>
            <a:spLocks noGrp="1"/>
          </p:cNvSpPr>
          <p:nvPr>
            <p:ph type="pic" idx="26"/>
          </p:nvPr>
        </p:nvSpPr>
        <p:spPr>
          <a:xfrm>
            <a:off x="5362100" y="2991250"/>
            <a:ext cx="1250100" cy="14418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6"/>
          <p:cNvSpPr>
            <a:spLocks noGrp="1"/>
          </p:cNvSpPr>
          <p:nvPr>
            <p:ph type="pic" idx="27"/>
          </p:nvPr>
        </p:nvSpPr>
        <p:spPr>
          <a:xfrm>
            <a:off x="6622150" y="2991250"/>
            <a:ext cx="1250100" cy="14418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6"/>
          <p:cNvSpPr>
            <a:spLocks noGrp="1"/>
          </p:cNvSpPr>
          <p:nvPr>
            <p:ph type="pic" idx="28"/>
          </p:nvPr>
        </p:nvSpPr>
        <p:spPr>
          <a:xfrm>
            <a:off x="7881550" y="2991250"/>
            <a:ext cx="1262400" cy="1441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BLANK_1_1_1_1_1_1_1_1_1_1_1_1_1_1_1_1_1_1_1_1">
    <p:bg>
      <p:bgPr>
        <a:solidFill>
          <a:schemeClr val="lt2"/>
        </a:solidFill>
        <a:effectLst/>
      </p:bgPr>
    </p:bg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77"/>
          <p:cNvSpPr>
            <a:spLocks noGrp="1"/>
          </p:cNvSpPr>
          <p:nvPr>
            <p:ph type="pic" idx="2"/>
          </p:nvPr>
        </p:nvSpPr>
        <p:spPr>
          <a:xfrm>
            <a:off x="1907087" y="1245243"/>
            <a:ext cx="1868700" cy="10512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381" name="Google Shape;1381;p77"/>
          <p:cNvSpPr>
            <a:spLocks noGrp="1"/>
          </p:cNvSpPr>
          <p:nvPr>
            <p:ph type="pic" idx="3"/>
          </p:nvPr>
        </p:nvSpPr>
        <p:spPr>
          <a:xfrm>
            <a:off x="3898886" y="1245243"/>
            <a:ext cx="1868700" cy="10512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382" name="Google Shape;1382;p77"/>
          <p:cNvSpPr>
            <a:spLocks noGrp="1"/>
          </p:cNvSpPr>
          <p:nvPr>
            <p:ph type="pic" idx="4"/>
          </p:nvPr>
        </p:nvSpPr>
        <p:spPr>
          <a:xfrm>
            <a:off x="5890685" y="1245243"/>
            <a:ext cx="1868700" cy="10512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383" name="Google Shape;1383;p77"/>
          <p:cNvSpPr>
            <a:spLocks noGrp="1"/>
          </p:cNvSpPr>
          <p:nvPr>
            <p:ph type="pic" idx="5"/>
          </p:nvPr>
        </p:nvSpPr>
        <p:spPr>
          <a:xfrm>
            <a:off x="1907087" y="2409575"/>
            <a:ext cx="1868700" cy="10512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384" name="Google Shape;1384;p77"/>
          <p:cNvSpPr>
            <a:spLocks noGrp="1"/>
          </p:cNvSpPr>
          <p:nvPr>
            <p:ph type="pic" idx="6"/>
          </p:nvPr>
        </p:nvSpPr>
        <p:spPr>
          <a:xfrm>
            <a:off x="3898886" y="2409575"/>
            <a:ext cx="1868700" cy="10512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385" name="Google Shape;1385;p77"/>
          <p:cNvSpPr>
            <a:spLocks noGrp="1"/>
          </p:cNvSpPr>
          <p:nvPr>
            <p:ph type="pic" idx="7"/>
          </p:nvPr>
        </p:nvSpPr>
        <p:spPr>
          <a:xfrm>
            <a:off x="5890685" y="2409575"/>
            <a:ext cx="1868700" cy="10512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386" name="Google Shape;1386;p77"/>
          <p:cNvSpPr>
            <a:spLocks noGrp="1"/>
          </p:cNvSpPr>
          <p:nvPr>
            <p:ph type="pic" idx="8"/>
          </p:nvPr>
        </p:nvSpPr>
        <p:spPr>
          <a:xfrm>
            <a:off x="1907087" y="3573907"/>
            <a:ext cx="1868700" cy="10512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387" name="Google Shape;1387;p77"/>
          <p:cNvSpPr>
            <a:spLocks noGrp="1"/>
          </p:cNvSpPr>
          <p:nvPr>
            <p:ph type="pic" idx="9"/>
          </p:nvPr>
        </p:nvSpPr>
        <p:spPr>
          <a:xfrm>
            <a:off x="3898886" y="3573907"/>
            <a:ext cx="1868700" cy="10512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388" name="Google Shape;1388;p77"/>
          <p:cNvSpPr>
            <a:spLocks noGrp="1"/>
          </p:cNvSpPr>
          <p:nvPr>
            <p:ph type="pic" idx="13"/>
          </p:nvPr>
        </p:nvSpPr>
        <p:spPr>
          <a:xfrm>
            <a:off x="5890685" y="3573907"/>
            <a:ext cx="1868700" cy="10512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cxnSp>
        <p:nvCxnSpPr>
          <p:cNvPr id="1389" name="Google Shape;1389;p77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90" name="Google Shape;1390;p77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91" name="Google Shape;1391;p77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92" name="Google Shape;1392;p77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3" name="Google Shape;1393;p77"/>
          <p:cNvSpPr txBox="1">
            <a:spLocks noGrp="1"/>
          </p:cNvSpPr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>
            <a:endParaRPr/>
          </a:p>
        </p:txBody>
      </p:sp>
      <p:cxnSp>
        <p:nvCxnSpPr>
          <p:cNvPr id="1394" name="Google Shape;1394;p77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 - ALT 1">
  <p:cSld name="BLANK_1_1_1_1_1_1_1_1_1_1_1_1_1_1_1_1_1_1_1_1_1">
    <p:bg>
      <p:bgPr>
        <a:solidFill>
          <a:schemeClr val="lt2"/>
        </a:solidFill>
        <a:effectLst/>
      </p:bgPr>
    </p:bg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78"/>
          <p:cNvSpPr txBox="1">
            <a:spLocks noGrp="1"/>
          </p:cNvSpPr>
          <p:nvPr>
            <p:ph type="subTitle" idx="1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397" name="Google Shape;1397;p78"/>
          <p:cNvSpPr txBox="1">
            <a:spLocks noGrp="1"/>
          </p:cNvSpPr>
          <p:nvPr>
            <p:ph type="subTitle" idx="2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398" name="Google Shape;1398;p78"/>
          <p:cNvSpPr txBox="1">
            <a:spLocks noGrp="1"/>
          </p:cNvSpPr>
          <p:nvPr>
            <p:ph type="subTitle" idx="3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/>
            </a:lvl9pPr>
          </a:lstStyle>
          <a:p>
            <a:endParaRPr/>
          </a:p>
        </p:txBody>
      </p:sp>
      <p:sp>
        <p:nvSpPr>
          <p:cNvPr id="1399" name="Google Shape;1399;p78"/>
          <p:cNvSpPr>
            <a:spLocks noGrp="1"/>
          </p:cNvSpPr>
          <p:nvPr>
            <p:ph type="pic" idx="4"/>
          </p:nvPr>
        </p:nvSpPr>
        <p:spPr>
          <a:xfrm>
            <a:off x="1907087" y="1245243"/>
            <a:ext cx="1868700" cy="10512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400" name="Google Shape;1400;p78"/>
          <p:cNvSpPr>
            <a:spLocks noGrp="1"/>
          </p:cNvSpPr>
          <p:nvPr>
            <p:ph type="pic" idx="5"/>
          </p:nvPr>
        </p:nvSpPr>
        <p:spPr>
          <a:xfrm>
            <a:off x="3898886" y="1245243"/>
            <a:ext cx="1868700" cy="10512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401" name="Google Shape;1401;p78"/>
          <p:cNvSpPr>
            <a:spLocks noGrp="1"/>
          </p:cNvSpPr>
          <p:nvPr>
            <p:ph type="pic" idx="6"/>
          </p:nvPr>
        </p:nvSpPr>
        <p:spPr>
          <a:xfrm>
            <a:off x="5890685" y="1245243"/>
            <a:ext cx="1868700" cy="10512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402" name="Google Shape;1402;p78"/>
          <p:cNvSpPr>
            <a:spLocks noGrp="1"/>
          </p:cNvSpPr>
          <p:nvPr>
            <p:ph type="pic" idx="7"/>
          </p:nvPr>
        </p:nvSpPr>
        <p:spPr>
          <a:xfrm>
            <a:off x="1907087" y="2409575"/>
            <a:ext cx="1868700" cy="10512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403" name="Google Shape;1403;p78"/>
          <p:cNvSpPr>
            <a:spLocks noGrp="1"/>
          </p:cNvSpPr>
          <p:nvPr>
            <p:ph type="pic" idx="8"/>
          </p:nvPr>
        </p:nvSpPr>
        <p:spPr>
          <a:xfrm>
            <a:off x="3898886" y="2409575"/>
            <a:ext cx="1868700" cy="10512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404" name="Google Shape;1404;p78"/>
          <p:cNvSpPr>
            <a:spLocks noGrp="1"/>
          </p:cNvSpPr>
          <p:nvPr>
            <p:ph type="pic" idx="9"/>
          </p:nvPr>
        </p:nvSpPr>
        <p:spPr>
          <a:xfrm>
            <a:off x="5890685" y="2409575"/>
            <a:ext cx="1868700" cy="10512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405" name="Google Shape;1405;p78"/>
          <p:cNvSpPr>
            <a:spLocks noGrp="1"/>
          </p:cNvSpPr>
          <p:nvPr>
            <p:ph type="pic" idx="13"/>
          </p:nvPr>
        </p:nvSpPr>
        <p:spPr>
          <a:xfrm>
            <a:off x="1907087" y="3573907"/>
            <a:ext cx="1868700" cy="10512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406" name="Google Shape;1406;p78"/>
          <p:cNvSpPr>
            <a:spLocks noGrp="1"/>
          </p:cNvSpPr>
          <p:nvPr>
            <p:ph type="pic" idx="14"/>
          </p:nvPr>
        </p:nvSpPr>
        <p:spPr>
          <a:xfrm>
            <a:off x="3898886" y="3573907"/>
            <a:ext cx="1868700" cy="10512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407" name="Google Shape;1407;p78"/>
          <p:cNvSpPr>
            <a:spLocks noGrp="1"/>
          </p:cNvSpPr>
          <p:nvPr>
            <p:ph type="pic" idx="15"/>
          </p:nvPr>
        </p:nvSpPr>
        <p:spPr>
          <a:xfrm>
            <a:off x="5890685" y="3573907"/>
            <a:ext cx="1868700" cy="10512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cxnSp>
        <p:nvCxnSpPr>
          <p:cNvPr id="1408" name="Google Shape;1408;p78"/>
          <p:cNvCxnSpPr/>
          <p:nvPr/>
        </p:nvCxnSpPr>
        <p:spPr>
          <a:xfrm>
            <a:off x="5212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09" name="Google Shape;1409;p78"/>
          <p:cNvCxnSpPr/>
          <p:nvPr/>
        </p:nvCxnSpPr>
        <p:spPr>
          <a:xfrm>
            <a:off x="521250" y="334900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0" name="Google Shape;1410;p78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1" name="Google Shape;1411;p78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2" name="Google Shape;1412;p78"/>
          <p:cNvSpPr txBox="1">
            <a:spLocks noGrp="1"/>
          </p:cNvSpPr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wun Batang"/>
              <a:buNone/>
              <a:defRPr sz="2400"/>
            </a:lvl9pPr>
          </a:lstStyle>
          <a:p>
            <a:endParaRPr/>
          </a:p>
        </p:txBody>
      </p:sp>
      <p:cxnSp>
        <p:nvCxnSpPr>
          <p:cNvPr id="1413" name="Google Shape;1413;p78"/>
          <p:cNvCxnSpPr/>
          <p:nvPr/>
        </p:nvCxnSpPr>
        <p:spPr>
          <a:xfrm>
            <a:off x="521250" y="841675"/>
            <a:ext cx="862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26;p82" title="bg 2.jpg">
            <a:extLst>
              <a:ext uri="{FF2B5EF4-FFF2-40B4-BE49-F238E27FC236}">
                <a16:creationId xmlns:a16="http://schemas.microsoft.com/office/drawing/2014/main" id="{60DB98BF-FE2A-B8E0-2AA6-3A63CF972725}"/>
              </a:ext>
            </a:extLst>
          </p:cNvPr>
          <p:cNvPicPr preferRelativeResize="0"/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oogle Shape;1427;p82">
            <a:extLst>
              <a:ext uri="{FF2B5EF4-FFF2-40B4-BE49-F238E27FC236}">
                <a16:creationId xmlns:a16="http://schemas.microsoft.com/office/drawing/2014/main" id="{7325372A-4D9E-875B-46DB-3D150CBC71BD}"/>
              </a:ext>
            </a:extLst>
          </p:cNvPr>
          <p:cNvCxnSpPr/>
          <p:nvPr userDrawn="1"/>
        </p:nvCxnSpPr>
        <p:spPr>
          <a:xfrm>
            <a:off x="-34100" y="334900"/>
            <a:ext cx="9178500" cy="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28;p82">
            <a:extLst>
              <a:ext uri="{FF2B5EF4-FFF2-40B4-BE49-F238E27FC236}">
                <a16:creationId xmlns:a16="http://schemas.microsoft.com/office/drawing/2014/main" id="{2CF561E5-20F0-7884-F267-D77653884E45}"/>
              </a:ext>
            </a:extLst>
          </p:cNvPr>
          <p:cNvCxnSpPr/>
          <p:nvPr userDrawn="1"/>
        </p:nvCxnSpPr>
        <p:spPr>
          <a:xfrm>
            <a:off x="8623975" y="-2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29;p82">
            <a:extLst>
              <a:ext uri="{FF2B5EF4-FFF2-40B4-BE49-F238E27FC236}">
                <a16:creationId xmlns:a16="http://schemas.microsoft.com/office/drawing/2014/main" id="{62420160-4EEE-4EBA-016B-1C11B4D2589B}"/>
              </a:ext>
            </a:extLst>
          </p:cNvPr>
          <p:cNvCxnSpPr/>
          <p:nvPr userDrawn="1"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Google Shape;1430;p82" title="Clip path group.png">
            <a:extLst>
              <a:ext uri="{FF2B5EF4-FFF2-40B4-BE49-F238E27FC236}">
                <a16:creationId xmlns:a16="http://schemas.microsoft.com/office/drawing/2014/main" id="{93C6F0C5-B9C6-8B0F-4598-03A8BC07086D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525" y="1339500"/>
            <a:ext cx="2123350" cy="55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1431;p82">
            <a:extLst>
              <a:ext uri="{FF2B5EF4-FFF2-40B4-BE49-F238E27FC236}">
                <a16:creationId xmlns:a16="http://schemas.microsoft.com/office/drawing/2014/main" id="{169AE1C6-738F-B9A0-4023-6CD638F69B3E}"/>
              </a:ext>
            </a:extLst>
          </p:cNvPr>
          <p:cNvCxnSpPr/>
          <p:nvPr userDrawn="1"/>
        </p:nvCxnSpPr>
        <p:spPr>
          <a:xfrm>
            <a:off x="-17250" y="4683125"/>
            <a:ext cx="9178500" cy="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433;p82">
            <a:extLst>
              <a:ext uri="{FF2B5EF4-FFF2-40B4-BE49-F238E27FC236}">
                <a16:creationId xmlns:a16="http://schemas.microsoft.com/office/drawing/2014/main" id="{A7B0E7DD-51EF-986F-5E35-6ABC520F4EC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5350" y="3673025"/>
            <a:ext cx="5844600" cy="1010100"/>
          </a:xfrm>
          <a:prstGeom prst="rect">
            <a:avLst/>
          </a:prstGeom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 b="1" dirty="0">
              <a:solidFill>
                <a:srgbClr val="FFFF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" name="Google Shape;1436;p82">
            <a:extLst>
              <a:ext uri="{FF2B5EF4-FFF2-40B4-BE49-F238E27FC236}">
                <a16:creationId xmlns:a16="http://schemas.microsoft.com/office/drawing/2014/main" id="{68BDD15D-162B-7CA1-D61A-06B13C4DB3E0}"/>
              </a:ext>
            </a:extLst>
          </p:cNvPr>
          <p:cNvSpPr txBox="1">
            <a:spLocks/>
          </p:cNvSpPr>
          <p:nvPr userDrawn="1"/>
        </p:nvSpPr>
        <p:spPr>
          <a:xfrm>
            <a:off x="6360050" y="3673025"/>
            <a:ext cx="2262600" cy="1010100"/>
          </a:xfrm>
          <a:prstGeom prst="rect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2743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buSzPts val="800"/>
              <a:buFont typeface="Inter"/>
              <a:buNone/>
            </a:pPr>
            <a:r>
              <a:rPr lang="en-US" sz="1000" b="1">
                <a:solidFill>
                  <a:schemeClr val="bg1"/>
                </a:solidFill>
                <a:latin typeface="Manrope"/>
                <a:ea typeface="Manrope"/>
                <a:cs typeface="Manrope"/>
                <a:sym typeface="Manrope"/>
              </a:rPr>
              <a:t>DRIMCO.ai</a:t>
            </a:r>
            <a:endParaRPr lang="en-US" sz="1000" b="1" dirty="0">
              <a:solidFill>
                <a:schemeClr val="bg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0" name="Google Shape;1432;p82">
            <a:extLst>
              <a:ext uri="{FF2B5EF4-FFF2-40B4-BE49-F238E27FC236}">
                <a16:creationId xmlns:a16="http://schemas.microsoft.com/office/drawing/2014/main" id="{D67F6348-F3A0-AB68-704E-326DB05C0E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975" y="2038050"/>
            <a:ext cx="7802400" cy="7863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5030">
              <a:solidFill>
                <a:srgbClr val="FFFFFF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</p:txBody>
      </p:sp>
      <p:cxnSp>
        <p:nvCxnSpPr>
          <p:cNvPr id="11" name="Google Shape;1434;p82">
            <a:extLst>
              <a:ext uri="{FF2B5EF4-FFF2-40B4-BE49-F238E27FC236}">
                <a16:creationId xmlns:a16="http://schemas.microsoft.com/office/drawing/2014/main" id="{7078071A-5260-4379-1FE7-A82B047AA9DB}"/>
              </a:ext>
            </a:extLst>
          </p:cNvPr>
          <p:cNvCxnSpPr/>
          <p:nvPr userDrawn="1"/>
        </p:nvCxnSpPr>
        <p:spPr>
          <a:xfrm>
            <a:off x="-17250" y="3673025"/>
            <a:ext cx="9178500" cy="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435;p82">
            <a:extLst>
              <a:ext uri="{FF2B5EF4-FFF2-40B4-BE49-F238E27FC236}">
                <a16:creationId xmlns:a16="http://schemas.microsoft.com/office/drawing/2014/main" id="{7364FA29-0F2F-F4F2-BF7F-56E834587DB3}"/>
              </a:ext>
            </a:extLst>
          </p:cNvPr>
          <p:cNvCxnSpPr/>
          <p:nvPr userDrawn="1"/>
        </p:nvCxnSpPr>
        <p:spPr>
          <a:xfrm>
            <a:off x="6360000" y="3673025"/>
            <a:ext cx="0" cy="10185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437;p82">
            <a:extLst>
              <a:ext uri="{FF2B5EF4-FFF2-40B4-BE49-F238E27FC236}">
                <a16:creationId xmlns:a16="http://schemas.microsoft.com/office/drawing/2014/main" id="{80ED6520-CCCC-3A2E-5036-A563B91DFB34}"/>
              </a:ext>
            </a:extLst>
          </p:cNvPr>
          <p:cNvSpPr txBox="1"/>
          <p:nvPr userDrawn="1"/>
        </p:nvSpPr>
        <p:spPr>
          <a:xfrm>
            <a:off x="271300" y="12969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 dirty="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4" name="Google Shape;1438;p82">
            <a:extLst>
              <a:ext uri="{FF2B5EF4-FFF2-40B4-BE49-F238E27FC236}">
                <a16:creationId xmlns:a16="http://schemas.microsoft.com/office/drawing/2014/main" id="{04F31370-DB7F-08ED-CDCE-18A4663A6265}"/>
              </a:ext>
            </a:extLst>
          </p:cNvPr>
          <p:cNvSpPr txBox="1"/>
          <p:nvPr userDrawn="1"/>
        </p:nvSpPr>
        <p:spPr>
          <a:xfrm>
            <a:off x="8379925" y="12914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5" name="Google Shape;1439;p82">
            <a:extLst>
              <a:ext uri="{FF2B5EF4-FFF2-40B4-BE49-F238E27FC236}">
                <a16:creationId xmlns:a16="http://schemas.microsoft.com/office/drawing/2014/main" id="{EF0E9CA2-9CE3-CE86-E191-57943A9EAA38}"/>
              </a:ext>
            </a:extLst>
          </p:cNvPr>
          <p:cNvSpPr txBox="1"/>
          <p:nvPr userDrawn="1"/>
        </p:nvSpPr>
        <p:spPr>
          <a:xfrm>
            <a:off x="8379925" y="346708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6" name="Google Shape;1440;p82">
            <a:extLst>
              <a:ext uri="{FF2B5EF4-FFF2-40B4-BE49-F238E27FC236}">
                <a16:creationId xmlns:a16="http://schemas.microsoft.com/office/drawing/2014/main" id="{2667BFFC-2BF2-D43C-3E85-207D3C1F337A}"/>
              </a:ext>
            </a:extLst>
          </p:cNvPr>
          <p:cNvSpPr txBox="1"/>
          <p:nvPr userDrawn="1"/>
        </p:nvSpPr>
        <p:spPr>
          <a:xfrm>
            <a:off x="6115950" y="3468243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7" name="Google Shape;1441;p82">
            <a:extLst>
              <a:ext uri="{FF2B5EF4-FFF2-40B4-BE49-F238E27FC236}">
                <a16:creationId xmlns:a16="http://schemas.microsoft.com/office/drawing/2014/main" id="{A42EE4B9-0241-8197-6159-6035E0618DD4}"/>
              </a:ext>
            </a:extLst>
          </p:cNvPr>
          <p:cNvSpPr txBox="1"/>
          <p:nvPr userDrawn="1"/>
        </p:nvSpPr>
        <p:spPr>
          <a:xfrm>
            <a:off x="271300" y="3466914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8" name="Google Shape;1442;p82">
            <a:extLst>
              <a:ext uri="{FF2B5EF4-FFF2-40B4-BE49-F238E27FC236}">
                <a16:creationId xmlns:a16="http://schemas.microsoft.com/office/drawing/2014/main" id="{B9FD2862-3D96-4746-D34D-C67411E9DAFC}"/>
              </a:ext>
            </a:extLst>
          </p:cNvPr>
          <p:cNvSpPr txBox="1"/>
          <p:nvPr userDrawn="1"/>
        </p:nvSpPr>
        <p:spPr>
          <a:xfrm>
            <a:off x="8382263" y="4478605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9" name="Google Shape;1443;p82">
            <a:extLst>
              <a:ext uri="{FF2B5EF4-FFF2-40B4-BE49-F238E27FC236}">
                <a16:creationId xmlns:a16="http://schemas.microsoft.com/office/drawing/2014/main" id="{2DDE4ACD-BBB2-4D91-4E4B-DB250E5AE994}"/>
              </a:ext>
            </a:extLst>
          </p:cNvPr>
          <p:cNvSpPr txBox="1"/>
          <p:nvPr userDrawn="1"/>
        </p:nvSpPr>
        <p:spPr>
          <a:xfrm>
            <a:off x="6117101" y="447692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0" name="Google Shape;1444;p82">
            <a:extLst>
              <a:ext uri="{FF2B5EF4-FFF2-40B4-BE49-F238E27FC236}">
                <a16:creationId xmlns:a16="http://schemas.microsoft.com/office/drawing/2014/main" id="{5C3A21C1-BA59-2C82-1520-CCD1C48FB1A6}"/>
              </a:ext>
            </a:extLst>
          </p:cNvPr>
          <p:cNvSpPr txBox="1"/>
          <p:nvPr userDrawn="1"/>
        </p:nvSpPr>
        <p:spPr>
          <a:xfrm>
            <a:off x="271852" y="4477500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C32ED0-69E0-488E-B43B-4945FCFB2B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00" y="-29839"/>
            <a:ext cx="9309964" cy="5241915"/>
          </a:xfrm>
          <a:prstGeom prst="rect">
            <a:avLst/>
          </a:prstGeom>
        </p:spPr>
      </p:pic>
      <p:cxnSp>
        <p:nvCxnSpPr>
          <p:cNvPr id="3" name="Google Shape;1427;p82">
            <a:extLst>
              <a:ext uri="{FF2B5EF4-FFF2-40B4-BE49-F238E27FC236}">
                <a16:creationId xmlns:a16="http://schemas.microsoft.com/office/drawing/2014/main" id="{6580C066-12D4-711E-C518-145BA0F297F8}"/>
              </a:ext>
            </a:extLst>
          </p:cNvPr>
          <p:cNvCxnSpPr/>
          <p:nvPr userDrawn="1"/>
        </p:nvCxnSpPr>
        <p:spPr>
          <a:xfrm>
            <a:off x="-34100" y="334900"/>
            <a:ext cx="9178500" cy="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28;p82">
            <a:extLst>
              <a:ext uri="{FF2B5EF4-FFF2-40B4-BE49-F238E27FC236}">
                <a16:creationId xmlns:a16="http://schemas.microsoft.com/office/drawing/2014/main" id="{5ECB9A61-859C-DCAA-539C-0BB4FF5B5627}"/>
              </a:ext>
            </a:extLst>
          </p:cNvPr>
          <p:cNvCxnSpPr/>
          <p:nvPr userDrawn="1"/>
        </p:nvCxnSpPr>
        <p:spPr>
          <a:xfrm>
            <a:off x="8623975" y="-2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29;p82">
            <a:extLst>
              <a:ext uri="{FF2B5EF4-FFF2-40B4-BE49-F238E27FC236}">
                <a16:creationId xmlns:a16="http://schemas.microsoft.com/office/drawing/2014/main" id="{9CC98665-7EAC-5B3F-9445-9F92FA19BD85}"/>
              </a:ext>
            </a:extLst>
          </p:cNvPr>
          <p:cNvCxnSpPr/>
          <p:nvPr userDrawn="1"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Google Shape;1430;p82" title="Clip path group.png">
            <a:extLst>
              <a:ext uri="{FF2B5EF4-FFF2-40B4-BE49-F238E27FC236}">
                <a16:creationId xmlns:a16="http://schemas.microsoft.com/office/drawing/2014/main" id="{BB80A451-EFEB-16E0-2B03-8C3D0A07F8B3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525" y="1339500"/>
            <a:ext cx="2123350" cy="55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1431;p82">
            <a:extLst>
              <a:ext uri="{FF2B5EF4-FFF2-40B4-BE49-F238E27FC236}">
                <a16:creationId xmlns:a16="http://schemas.microsoft.com/office/drawing/2014/main" id="{FAB4E25E-A461-DEDF-4B38-355F50279FAE}"/>
              </a:ext>
            </a:extLst>
          </p:cNvPr>
          <p:cNvCxnSpPr/>
          <p:nvPr userDrawn="1"/>
        </p:nvCxnSpPr>
        <p:spPr>
          <a:xfrm>
            <a:off x="-17250" y="4683125"/>
            <a:ext cx="9178500" cy="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433;p82">
            <a:extLst>
              <a:ext uri="{FF2B5EF4-FFF2-40B4-BE49-F238E27FC236}">
                <a16:creationId xmlns:a16="http://schemas.microsoft.com/office/drawing/2014/main" id="{6895CA54-E4A4-E3C8-62C7-E710A6DCCF7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5350" y="3673025"/>
            <a:ext cx="5844600" cy="1010100"/>
          </a:xfrm>
          <a:prstGeom prst="rect">
            <a:avLst/>
          </a:prstGeom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 b="1" dirty="0">
              <a:solidFill>
                <a:srgbClr val="FFFF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" name="Google Shape;1436;p82">
            <a:extLst>
              <a:ext uri="{FF2B5EF4-FFF2-40B4-BE49-F238E27FC236}">
                <a16:creationId xmlns:a16="http://schemas.microsoft.com/office/drawing/2014/main" id="{257B50B8-8CF8-F74F-7D92-EACB8C0B97EF}"/>
              </a:ext>
            </a:extLst>
          </p:cNvPr>
          <p:cNvSpPr txBox="1">
            <a:spLocks/>
          </p:cNvSpPr>
          <p:nvPr userDrawn="1"/>
        </p:nvSpPr>
        <p:spPr>
          <a:xfrm>
            <a:off x="6360050" y="3673025"/>
            <a:ext cx="2262600" cy="1010100"/>
          </a:xfrm>
          <a:prstGeom prst="rect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2743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buSzPts val="800"/>
              <a:buFont typeface="Inter"/>
              <a:buNone/>
            </a:pPr>
            <a:r>
              <a:rPr lang="en-US" sz="1000" b="1">
                <a:solidFill>
                  <a:schemeClr val="bg1"/>
                </a:solidFill>
                <a:latin typeface="Manrope"/>
                <a:ea typeface="Manrope"/>
                <a:cs typeface="Manrope"/>
                <a:sym typeface="Manrope"/>
              </a:rPr>
              <a:t>DRIMCO.ai</a:t>
            </a:r>
            <a:endParaRPr lang="en-US" sz="1000" b="1" dirty="0">
              <a:solidFill>
                <a:schemeClr val="bg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0" name="Google Shape;1432;p82">
            <a:extLst>
              <a:ext uri="{FF2B5EF4-FFF2-40B4-BE49-F238E27FC236}">
                <a16:creationId xmlns:a16="http://schemas.microsoft.com/office/drawing/2014/main" id="{6819DA86-F98C-ACC6-B441-3D493CC3B8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975" y="2038050"/>
            <a:ext cx="7802400" cy="7863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5030">
              <a:solidFill>
                <a:srgbClr val="FFFFFF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</p:txBody>
      </p:sp>
      <p:cxnSp>
        <p:nvCxnSpPr>
          <p:cNvPr id="11" name="Google Shape;1434;p82">
            <a:extLst>
              <a:ext uri="{FF2B5EF4-FFF2-40B4-BE49-F238E27FC236}">
                <a16:creationId xmlns:a16="http://schemas.microsoft.com/office/drawing/2014/main" id="{89CBB67E-0636-2C34-037E-E18BC10D805F}"/>
              </a:ext>
            </a:extLst>
          </p:cNvPr>
          <p:cNvCxnSpPr/>
          <p:nvPr userDrawn="1"/>
        </p:nvCxnSpPr>
        <p:spPr>
          <a:xfrm>
            <a:off x="-17250" y="3673025"/>
            <a:ext cx="9178500" cy="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435;p82">
            <a:extLst>
              <a:ext uri="{FF2B5EF4-FFF2-40B4-BE49-F238E27FC236}">
                <a16:creationId xmlns:a16="http://schemas.microsoft.com/office/drawing/2014/main" id="{619841F5-FCC4-E6BB-75F1-213DAFBB90E2}"/>
              </a:ext>
            </a:extLst>
          </p:cNvPr>
          <p:cNvCxnSpPr/>
          <p:nvPr userDrawn="1"/>
        </p:nvCxnSpPr>
        <p:spPr>
          <a:xfrm>
            <a:off x="6360000" y="3673025"/>
            <a:ext cx="0" cy="1018500"/>
          </a:xfrm>
          <a:prstGeom prst="straightConnector1">
            <a:avLst/>
          </a:prstGeom>
          <a:noFill/>
          <a:ln w="9525" cap="flat" cmpd="sng">
            <a:solidFill>
              <a:srgbClr val="3535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437;p82">
            <a:extLst>
              <a:ext uri="{FF2B5EF4-FFF2-40B4-BE49-F238E27FC236}">
                <a16:creationId xmlns:a16="http://schemas.microsoft.com/office/drawing/2014/main" id="{44676334-E5DD-21CD-11FC-79E4DCF42865}"/>
              </a:ext>
            </a:extLst>
          </p:cNvPr>
          <p:cNvSpPr txBox="1"/>
          <p:nvPr userDrawn="1"/>
        </p:nvSpPr>
        <p:spPr>
          <a:xfrm>
            <a:off x="271300" y="12969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 dirty="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4" name="Google Shape;1438;p82">
            <a:extLst>
              <a:ext uri="{FF2B5EF4-FFF2-40B4-BE49-F238E27FC236}">
                <a16:creationId xmlns:a16="http://schemas.microsoft.com/office/drawing/2014/main" id="{FEC23D15-A1DC-282B-CC90-7CA411675A7C}"/>
              </a:ext>
            </a:extLst>
          </p:cNvPr>
          <p:cNvSpPr txBox="1"/>
          <p:nvPr userDrawn="1"/>
        </p:nvSpPr>
        <p:spPr>
          <a:xfrm>
            <a:off x="8379925" y="12914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5" name="Google Shape;1439;p82">
            <a:extLst>
              <a:ext uri="{FF2B5EF4-FFF2-40B4-BE49-F238E27FC236}">
                <a16:creationId xmlns:a16="http://schemas.microsoft.com/office/drawing/2014/main" id="{980DBCF9-5DC1-030C-39A2-495556884841}"/>
              </a:ext>
            </a:extLst>
          </p:cNvPr>
          <p:cNvSpPr txBox="1"/>
          <p:nvPr userDrawn="1"/>
        </p:nvSpPr>
        <p:spPr>
          <a:xfrm>
            <a:off x="8379925" y="346708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6" name="Google Shape;1440;p82">
            <a:extLst>
              <a:ext uri="{FF2B5EF4-FFF2-40B4-BE49-F238E27FC236}">
                <a16:creationId xmlns:a16="http://schemas.microsoft.com/office/drawing/2014/main" id="{F84051C2-B274-DDF4-5095-3F26EFA6B7B2}"/>
              </a:ext>
            </a:extLst>
          </p:cNvPr>
          <p:cNvSpPr txBox="1"/>
          <p:nvPr userDrawn="1"/>
        </p:nvSpPr>
        <p:spPr>
          <a:xfrm>
            <a:off x="6115950" y="3468243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7" name="Google Shape;1441;p82">
            <a:extLst>
              <a:ext uri="{FF2B5EF4-FFF2-40B4-BE49-F238E27FC236}">
                <a16:creationId xmlns:a16="http://schemas.microsoft.com/office/drawing/2014/main" id="{A997702E-3AF9-4093-2064-84BB300877BC}"/>
              </a:ext>
            </a:extLst>
          </p:cNvPr>
          <p:cNvSpPr txBox="1"/>
          <p:nvPr userDrawn="1"/>
        </p:nvSpPr>
        <p:spPr>
          <a:xfrm>
            <a:off x="271300" y="3466914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8" name="Google Shape;1442;p82">
            <a:extLst>
              <a:ext uri="{FF2B5EF4-FFF2-40B4-BE49-F238E27FC236}">
                <a16:creationId xmlns:a16="http://schemas.microsoft.com/office/drawing/2014/main" id="{1EBE91FE-71C8-B8AB-AB58-61CA22B81F0D}"/>
              </a:ext>
            </a:extLst>
          </p:cNvPr>
          <p:cNvSpPr txBox="1"/>
          <p:nvPr userDrawn="1"/>
        </p:nvSpPr>
        <p:spPr>
          <a:xfrm>
            <a:off x="8382263" y="4478605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9" name="Google Shape;1443;p82">
            <a:extLst>
              <a:ext uri="{FF2B5EF4-FFF2-40B4-BE49-F238E27FC236}">
                <a16:creationId xmlns:a16="http://schemas.microsoft.com/office/drawing/2014/main" id="{BBC1C273-6FD3-C741-F1C9-86DDFB1419F9}"/>
              </a:ext>
            </a:extLst>
          </p:cNvPr>
          <p:cNvSpPr txBox="1"/>
          <p:nvPr userDrawn="1"/>
        </p:nvSpPr>
        <p:spPr>
          <a:xfrm>
            <a:off x="6117101" y="4476927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0" name="Google Shape;1444;p82">
            <a:extLst>
              <a:ext uri="{FF2B5EF4-FFF2-40B4-BE49-F238E27FC236}">
                <a16:creationId xmlns:a16="http://schemas.microsoft.com/office/drawing/2014/main" id="{0296FB54-7B59-C134-002E-3ED2D97A8E84}"/>
              </a:ext>
            </a:extLst>
          </p:cNvPr>
          <p:cNvSpPr txBox="1"/>
          <p:nvPr userDrawn="1"/>
        </p:nvSpPr>
        <p:spPr>
          <a:xfrm>
            <a:off x="271852" y="4477500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ilestones">
  <p:cSld name="BLANK_1_2_1">
    <p:bg>
      <p:bgPr>
        <a:solidFill>
          <a:schemeClr val="dk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>
            <a:spLocks noGrp="1"/>
          </p:cNvSpPr>
          <p:nvPr>
            <p:ph type="body" idx="1"/>
          </p:nvPr>
        </p:nvSpPr>
        <p:spPr>
          <a:xfrm>
            <a:off x="6777000" y="1805138"/>
            <a:ext cx="2053500" cy="827400"/>
          </a:xfrm>
          <a:prstGeom prst="rect">
            <a:avLst/>
          </a:prstGeom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7"/>
          <p:cNvSpPr txBox="1">
            <a:spLocks noGrp="1"/>
          </p:cNvSpPr>
          <p:nvPr>
            <p:ph type="body" idx="2"/>
          </p:nvPr>
        </p:nvSpPr>
        <p:spPr>
          <a:xfrm>
            <a:off x="4684800" y="1755750"/>
            <a:ext cx="2086500" cy="1212600"/>
          </a:xfrm>
          <a:prstGeom prst="rect">
            <a:avLst/>
          </a:prstGeom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921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1pPr>
            <a:lvl2pPr marL="914400" lvl="1" indent="-2921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2pPr>
            <a:lvl3pPr marL="1371600" lvl="2" indent="-2921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3pPr>
            <a:lvl4pPr marL="1828800" lvl="3" indent="-2921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4pPr>
            <a:lvl5pPr marL="2286000" lvl="4" indent="-2921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5pPr>
            <a:lvl6pPr marL="2743200" lvl="5" indent="-2921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6pPr>
            <a:lvl7pPr marL="3200400" lvl="6" indent="-2921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7pPr>
            <a:lvl8pPr marL="3657600" lvl="7" indent="-2921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8pPr>
            <a:lvl9pPr marL="4114800" lvl="8" indent="-2921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3"/>
          </p:nvPr>
        </p:nvSpPr>
        <p:spPr>
          <a:xfrm>
            <a:off x="4684800" y="3390775"/>
            <a:ext cx="2086500" cy="609600"/>
          </a:xfrm>
          <a:prstGeom prst="rect">
            <a:avLst/>
          </a:prstGeom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921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1pPr>
            <a:lvl2pPr marL="914400" lvl="1" indent="-2921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2pPr>
            <a:lvl3pPr marL="1371600" lvl="2" indent="-2921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3pPr>
            <a:lvl4pPr marL="1828800" lvl="3" indent="-2921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4pPr>
            <a:lvl5pPr marL="2286000" lvl="4" indent="-2921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5pPr>
            <a:lvl6pPr marL="2743200" lvl="5" indent="-2921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6pPr>
            <a:lvl7pPr marL="3200400" lvl="6" indent="-2921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7pPr>
            <a:lvl8pPr marL="3657600" lvl="7" indent="-2921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8pPr>
            <a:lvl9pPr marL="4114800" lvl="8" indent="-2921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subTitle" idx="4"/>
          </p:nvPr>
        </p:nvSpPr>
        <p:spPr>
          <a:xfrm>
            <a:off x="6778383" y="3350950"/>
            <a:ext cx="2053500" cy="153900"/>
          </a:xfrm>
          <a:prstGeom prst="rect">
            <a:avLst/>
          </a:prstGeom>
        </p:spPr>
        <p:txBody>
          <a:bodyPr spcFirstLastPara="1" wrap="square" lIns="182875" tIns="0" rIns="18287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subTitle" idx="5"/>
          </p:nvPr>
        </p:nvSpPr>
        <p:spPr>
          <a:xfrm>
            <a:off x="6778457" y="3535750"/>
            <a:ext cx="2053500" cy="314100"/>
          </a:xfrm>
          <a:prstGeom prst="rect">
            <a:avLst/>
          </a:prstGeom>
        </p:spPr>
        <p:txBody>
          <a:bodyPr spcFirstLastPara="1" wrap="square" lIns="182875" tIns="0" rIns="91425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6"/>
          </p:nvPr>
        </p:nvSpPr>
        <p:spPr>
          <a:xfrm>
            <a:off x="6777000" y="3955275"/>
            <a:ext cx="2053500" cy="827400"/>
          </a:xfrm>
          <a:prstGeom prst="rect">
            <a:avLst/>
          </a:prstGeom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subTitle" idx="7"/>
          </p:nvPr>
        </p:nvSpPr>
        <p:spPr>
          <a:xfrm>
            <a:off x="6778383" y="1200813"/>
            <a:ext cx="2053500" cy="153900"/>
          </a:xfrm>
          <a:prstGeom prst="rect">
            <a:avLst/>
          </a:prstGeom>
        </p:spPr>
        <p:txBody>
          <a:bodyPr spcFirstLastPara="1" wrap="square" lIns="182875" tIns="0" rIns="18287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subTitle" idx="8"/>
          </p:nvPr>
        </p:nvSpPr>
        <p:spPr>
          <a:xfrm>
            <a:off x="6778457" y="1385613"/>
            <a:ext cx="2053500" cy="314100"/>
          </a:xfrm>
          <a:prstGeom prst="rect">
            <a:avLst/>
          </a:prstGeom>
        </p:spPr>
        <p:txBody>
          <a:bodyPr spcFirstLastPara="1" wrap="square" lIns="182875" tIns="0" rIns="91425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subTitle" idx="9"/>
          </p:nvPr>
        </p:nvSpPr>
        <p:spPr>
          <a:xfrm>
            <a:off x="518725" y="1576950"/>
            <a:ext cx="2079300" cy="153900"/>
          </a:xfrm>
          <a:prstGeom prst="rect">
            <a:avLst/>
          </a:prstGeom>
        </p:spPr>
        <p:txBody>
          <a:bodyPr spcFirstLastPara="1" wrap="square" lIns="182875" tIns="0" rIns="18287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subTitle" idx="13"/>
          </p:nvPr>
        </p:nvSpPr>
        <p:spPr>
          <a:xfrm>
            <a:off x="518800" y="1761750"/>
            <a:ext cx="2079300" cy="314100"/>
          </a:xfrm>
          <a:prstGeom prst="rect">
            <a:avLst/>
          </a:prstGeom>
        </p:spPr>
        <p:txBody>
          <a:bodyPr spcFirstLastPara="1" wrap="square" lIns="182875" tIns="0" rIns="91425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14"/>
          </p:nvPr>
        </p:nvSpPr>
        <p:spPr>
          <a:xfrm>
            <a:off x="517325" y="2181275"/>
            <a:ext cx="2079300" cy="1885200"/>
          </a:xfrm>
          <a:prstGeom prst="rect">
            <a:avLst/>
          </a:prstGeom>
        </p:spPr>
        <p:txBody>
          <a:bodyPr spcFirstLastPara="1" wrap="square" lIns="182875" tIns="0" rIns="182875" bIns="1463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subTitle" idx="15"/>
          </p:nvPr>
        </p:nvSpPr>
        <p:spPr>
          <a:xfrm>
            <a:off x="2599579" y="1576950"/>
            <a:ext cx="2085000" cy="153900"/>
          </a:xfrm>
          <a:prstGeom prst="rect">
            <a:avLst/>
          </a:prstGeom>
        </p:spPr>
        <p:txBody>
          <a:bodyPr spcFirstLastPara="1" wrap="square" lIns="182875" tIns="0" rIns="18287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6"/>
          </p:nvPr>
        </p:nvSpPr>
        <p:spPr>
          <a:xfrm>
            <a:off x="2599654" y="1761750"/>
            <a:ext cx="2085000" cy="314100"/>
          </a:xfrm>
          <a:prstGeom prst="rect">
            <a:avLst/>
          </a:prstGeom>
        </p:spPr>
        <p:txBody>
          <a:bodyPr spcFirstLastPara="1" wrap="square" lIns="182875" tIns="0" rIns="91425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nter SemiBold"/>
              <a:buNone/>
              <a:defRPr sz="1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body" idx="17"/>
          </p:nvPr>
        </p:nvSpPr>
        <p:spPr>
          <a:xfrm>
            <a:off x="2598175" y="2181275"/>
            <a:ext cx="2085000" cy="1885200"/>
          </a:xfrm>
          <a:prstGeom prst="rect">
            <a:avLst/>
          </a:prstGeom>
        </p:spPr>
        <p:txBody>
          <a:bodyPr spcFirstLastPara="1" wrap="square" lIns="182875" tIns="0" rIns="182875" bIns="14630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subTitle" idx="18"/>
          </p:nvPr>
        </p:nvSpPr>
        <p:spPr>
          <a:xfrm>
            <a:off x="6773700" y="-175"/>
            <a:ext cx="18489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ubTitle" idx="19"/>
          </p:nvPr>
        </p:nvSpPr>
        <p:spPr>
          <a:xfrm>
            <a:off x="521250" y="-175"/>
            <a:ext cx="2930100" cy="3351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subTitle" idx="20"/>
          </p:nvPr>
        </p:nvSpPr>
        <p:spPr>
          <a:xfrm>
            <a:off x="4089700" y="-175"/>
            <a:ext cx="2682600" cy="335100"/>
          </a:xfrm>
          <a:prstGeom prst="rect">
            <a:avLst/>
          </a:prstGeom>
        </p:spPr>
        <p:txBody>
          <a:bodyPr spcFirstLastPara="1" wrap="square" lIns="91425" tIns="91425" rIns="274300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title"/>
          </p:nvPr>
        </p:nvSpPr>
        <p:spPr>
          <a:xfrm flipH="1">
            <a:off x="524150" y="334900"/>
            <a:ext cx="8098500" cy="5100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17" name="Google Shape;117;p7"/>
          <p:cNvCxnSpPr/>
          <p:nvPr/>
        </p:nvCxnSpPr>
        <p:spPr>
          <a:xfrm>
            <a:off x="6773750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" name="Google Shape;118;p7"/>
          <p:cNvCxnSpPr/>
          <p:nvPr/>
        </p:nvCxnSpPr>
        <p:spPr>
          <a:xfrm>
            <a:off x="8623975" y="-200"/>
            <a:ext cx="0" cy="335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" name="Google Shape;119;p7"/>
          <p:cNvSpPr txBox="1">
            <a:spLocks noGrp="1"/>
          </p:cNvSpPr>
          <p:nvPr>
            <p:ph type="title" idx="21"/>
          </p:nvPr>
        </p:nvSpPr>
        <p:spPr>
          <a:xfrm>
            <a:off x="518575" y="3955025"/>
            <a:ext cx="2079300" cy="1188600"/>
          </a:xfrm>
          <a:prstGeom prst="rect">
            <a:avLst/>
          </a:prstGeom>
        </p:spPr>
        <p:txBody>
          <a:bodyPr spcFirstLastPara="1" wrap="square" lIns="182875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●"/>
              <a:defRPr sz="55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○"/>
              <a:defRPr sz="55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■"/>
              <a:defRPr sz="55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●"/>
              <a:defRPr sz="55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○"/>
              <a:defRPr sz="55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■"/>
              <a:defRPr sz="55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●"/>
              <a:defRPr sz="55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○"/>
              <a:defRPr sz="55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■"/>
              <a:defRPr sz="5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 idx="22"/>
          </p:nvPr>
        </p:nvSpPr>
        <p:spPr>
          <a:xfrm>
            <a:off x="2596700" y="3955025"/>
            <a:ext cx="2086500" cy="1188600"/>
          </a:xfrm>
          <a:prstGeom prst="rect">
            <a:avLst/>
          </a:prstGeom>
        </p:spPr>
        <p:txBody>
          <a:bodyPr spcFirstLastPara="1" wrap="square" lIns="182875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●"/>
              <a:defRPr sz="55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○"/>
              <a:defRPr sz="55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■"/>
              <a:defRPr sz="55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●"/>
              <a:defRPr sz="55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○"/>
              <a:defRPr sz="55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■"/>
              <a:defRPr sz="55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●"/>
              <a:defRPr sz="55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○"/>
              <a:defRPr sz="55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Gowun Batang"/>
              <a:buChar char="■"/>
              <a:defRPr sz="5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23"/>
          </p:nvPr>
        </p:nvSpPr>
        <p:spPr>
          <a:xfrm>
            <a:off x="4684800" y="1002050"/>
            <a:ext cx="2086500" cy="153900"/>
          </a:xfrm>
          <a:prstGeom prst="rect">
            <a:avLst/>
          </a:prstGeom>
        </p:spPr>
        <p:txBody>
          <a:bodyPr spcFirstLastPara="1" wrap="square" lIns="182875" tIns="0" rIns="18287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subTitle" idx="24"/>
          </p:nvPr>
        </p:nvSpPr>
        <p:spPr>
          <a:xfrm>
            <a:off x="4684871" y="1186850"/>
            <a:ext cx="2086500" cy="480300"/>
          </a:xfrm>
          <a:prstGeom prst="rect">
            <a:avLst/>
          </a:prstGeom>
        </p:spPr>
        <p:txBody>
          <a:bodyPr spcFirstLastPara="1" wrap="square" lIns="182875" tIns="0" rIns="91425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ubTitle" idx="25"/>
          </p:nvPr>
        </p:nvSpPr>
        <p:spPr>
          <a:xfrm>
            <a:off x="4684875" y="3088650"/>
            <a:ext cx="2086500" cy="243000"/>
          </a:xfrm>
          <a:prstGeom prst="rect">
            <a:avLst/>
          </a:prstGeom>
        </p:spPr>
        <p:txBody>
          <a:bodyPr spcFirstLastPara="1" wrap="square" lIns="182875" tIns="0" rIns="91425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24" name="Google Shape;124;p7"/>
          <p:cNvSpPr txBox="1">
            <a:spLocks noGrp="1"/>
          </p:cNvSpPr>
          <p:nvPr>
            <p:ph type="subTitle" idx="26"/>
          </p:nvPr>
        </p:nvSpPr>
        <p:spPr>
          <a:xfrm>
            <a:off x="4684875" y="4079075"/>
            <a:ext cx="2086500" cy="243000"/>
          </a:xfrm>
          <a:prstGeom prst="rect">
            <a:avLst/>
          </a:prstGeom>
        </p:spPr>
        <p:txBody>
          <a:bodyPr spcFirstLastPara="1" wrap="square" lIns="182875" tIns="0" rIns="91425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 SemiBold"/>
              <a:buNone/>
              <a:defRPr sz="10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body" idx="27"/>
          </p:nvPr>
        </p:nvSpPr>
        <p:spPr>
          <a:xfrm>
            <a:off x="4684800" y="4385550"/>
            <a:ext cx="2086500" cy="609600"/>
          </a:xfrm>
          <a:prstGeom prst="rect">
            <a:avLst/>
          </a:prstGeom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921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1pPr>
            <a:lvl2pPr marL="914400" lvl="1" indent="-29210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2pPr>
            <a:lvl3pPr marL="1371600" lvl="2" indent="-29210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3pPr>
            <a:lvl4pPr marL="1828800" lvl="3" indent="-29210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4pPr>
            <a:lvl5pPr marL="2286000" lvl="4" indent="-29210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5pPr>
            <a:lvl6pPr marL="2743200" lvl="5" indent="-29210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6pPr>
            <a:lvl7pPr marL="3200400" lvl="6" indent="-29210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7pPr>
            <a:lvl8pPr marL="3657600" lvl="7" indent="-29210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8pPr>
            <a:lvl9pPr marL="4114800" lvl="8" indent="-292100">
              <a:lnSpc>
                <a:spcPct val="10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chemeClr val="accent2"/>
            </a:gs>
            <a:gs pos="16000">
              <a:schemeClr val="bg2"/>
            </a:gs>
            <a:gs pos="92000">
              <a:schemeClr val="tx1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28600" y="1452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23" r:id="rId1"/>
    <p:sldLayoutId id="2147483648" r:id="rId2"/>
    <p:sldLayoutId id="2147483824" r:id="rId3"/>
    <p:sldLayoutId id="2147483649" r:id="rId4"/>
    <p:sldLayoutId id="2147483741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825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  <p:sldLayoutId id="2147483672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  <p:sldLayoutId id="2147483680" r:id="rId37"/>
    <p:sldLayoutId id="2147483681" r:id="rId38"/>
    <p:sldLayoutId id="2147483682" r:id="rId39"/>
    <p:sldLayoutId id="2147483683" r:id="rId40"/>
    <p:sldLayoutId id="2147483684" r:id="rId41"/>
    <p:sldLayoutId id="2147483685" r:id="rId42"/>
    <p:sldLayoutId id="2147483686" r:id="rId43"/>
    <p:sldLayoutId id="2147483687" r:id="rId44"/>
    <p:sldLayoutId id="2147483688" r:id="rId45"/>
    <p:sldLayoutId id="2147483689" r:id="rId46"/>
    <p:sldLayoutId id="2147483690" r:id="rId47"/>
    <p:sldLayoutId id="2147483691" r:id="rId48"/>
    <p:sldLayoutId id="2147483692" r:id="rId49"/>
    <p:sldLayoutId id="2147483693" r:id="rId50"/>
    <p:sldLayoutId id="2147483694" r:id="rId51"/>
    <p:sldLayoutId id="2147483695" r:id="rId52"/>
    <p:sldLayoutId id="2147483696" r:id="rId53"/>
    <p:sldLayoutId id="2147483697" r:id="rId54"/>
    <p:sldLayoutId id="2147483698" r:id="rId55"/>
    <p:sldLayoutId id="2147483699" r:id="rId56"/>
    <p:sldLayoutId id="2147483700" r:id="rId57"/>
    <p:sldLayoutId id="2147483701" r:id="rId58"/>
    <p:sldLayoutId id="2147483702" r:id="rId59"/>
    <p:sldLayoutId id="2147483703" r:id="rId60"/>
    <p:sldLayoutId id="2147483704" r:id="rId61"/>
    <p:sldLayoutId id="2147483705" r:id="rId62"/>
    <p:sldLayoutId id="2147483706" r:id="rId63"/>
    <p:sldLayoutId id="2147483707" r:id="rId64"/>
    <p:sldLayoutId id="2147483708" r:id="rId65"/>
    <p:sldLayoutId id="2147483709" r:id="rId66"/>
    <p:sldLayoutId id="2147483710" r:id="rId67"/>
    <p:sldLayoutId id="2147483711" r:id="rId68"/>
    <p:sldLayoutId id="2147483712" r:id="rId69"/>
    <p:sldLayoutId id="2147483713" r:id="rId70"/>
    <p:sldLayoutId id="2147483714" r:id="rId71"/>
    <p:sldLayoutId id="2147483715" r:id="rId72"/>
    <p:sldLayoutId id="2147483716" r:id="rId73"/>
    <p:sldLayoutId id="2147483717" r:id="rId74"/>
    <p:sldLayoutId id="2147483718" r:id="rId75"/>
    <p:sldLayoutId id="2147483719" r:id="rId76"/>
    <p:sldLayoutId id="2147483720" r:id="rId77"/>
    <p:sldLayoutId id="2147483721" r:id="rId78"/>
    <p:sldLayoutId id="2147483722" r:id="rId79"/>
    <p:sldLayoutId id="2147483723" r:id="rId80"/>
    <p:sldLayoutId id="2147483724" r:id="rId81"/>
    <p:sldLayoutId id="2147483725" r:id="rId82"/>
    <p:sldLayoutId id="2147483726" r:id="rId83"/>
    <p:sldLayoutId id="2147483727" r:id="rId8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468">
          <p15:clr>
            <a:srgbClr val="E46962"/>
          </p15:clr>
        </p15:guide>
        <p15:guide id="8" pos="1527">
          <p15:clr>
            <a:srgbClr val="E46962"/>
          </p15:clr>
        </p15:guide>
        <p15:guide id="9" pos="4226">
          <p15:clr>
            <a:srgbClr val="E46962"/>
          </p15:clr>
        </p15:guide>
        <p15:guide id="10" pos="4285">
          <p15:clr>
            <a:srgbClr val="E46962"/>
          </p15:clr>
        </p15:guide>
        <p15:guide id="11" pos="3773">
          <p15:clr>
            <a:srgbClr val="E46962"/>
          </p15:clr>
        </p15:guide>
        <p15:guide id="12" pos="3830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learn.microsoft.com/en-us/azure/ai-services/translator/text-translation/overview?tabs=windows" TargetMode="External"/><Relationship Id="rId5" Type="http://schemas.openxmlformats.org/officeDocument/2006/relationships/hyperlink" Target="https://www.deepl.com/en/pro-api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Verschwommen, Magenta, lila, Flieder enthält.&#10;&#10;KI-generierte Inhalte können fehlerhaft sein.">
            <a:extLst>
              <a:ext uri="{FF2B5EF4-FFF2-40B4-BE49-F238E27FC236}">
                <a16:creationId xmlns:a16="http://schemas.microsoft.com/office/drawing/2014/main" id="{67583489-D8D7-8962-3DA8-1C77E18AF5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807"/>
            <a:ext cx="9144001" cy="5157050"/>
          </a:xfrm>
          <a:prstGeom prst="rect">
            <a:avLst/>
          </a:prstGeom>
        </p:spPr>
      </p:pic>
      <p:cxnSp>
        <p:nvCxnSpPr>
          <p:cNvPr id="1427" name="Google Shape;1427;p82"/>
          <p:cNvCxnSpPr/>
          <p:nvPr/>
        </p:nvCxnSpPr>
        <p:spPr>
          <a:xfrm>
            <a:off x="-34100" y="334900"/>
            <a:ext cx="9178500" cy="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28" name="Google Shape;1428;p82"/>
          <p:cNvCxnSpPr/>
          <p:nvPr/>
        </p:nvCxnSpPr>
        <p:spPr>
          <a:xfrm>
            <a:off x="8623975" y="-20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29" name="Google Shape;1429;p82"/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1" name="Google Shape;1431;p82"/>
          <p:cNvCxnSpPr/>
          <p:nvPr/>
        </p:nvCxnSpPr>
        <p:spPr>
          <a:xfrm>
            <a:off x="-17250" y="4683125"/>
            <a:ext cx="9178500" cy="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33" name="Google Shape;1433;p82"/>
          <p:cNvSpPr txBox="1">
            <a:spLocks noGrp="1"/>
          </p:cNvSpPr>
          <p:nvPr>
            <p:ph type="subTitle" idx="1"/>
          </p:nvPr>
        </p:nvSpPr>
        <p:spPr>
          <a:xfrm>
            <a:off x="515350" y="3673025"/>
            <a:ext cx="5844600" cy="1010100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de-DE" b="1" dirty="0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&gt;&gt;Customer&lt;&lt; </a:t>
            </a:r>
            <a:r>
              <a:rPr lang="de-DE" sz="1000" b="1" dirty="0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Workshop  XX.YY.ZZZZ</a:t>
            </a:r>
            <a:endParaRPr sz="1000" b="1" dirty="0">
              <a:solidFill>
                <a:srgbClr val="FFFF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436" name="Google Shape;1436;p82"/>
          <p:cNvSpPr txBox="1">
            <a:spLocks noGrp="1"/>
          </p:cNvSpPr>
          <p:nvPr>
            <p:ph type="subTitle" idx="2"/>
          </p:nvPr>
        </p:nvSpPr>
        <p:spPr>
          <a:xfrm>
            <a:off x="6360050" y="3673025"/>
            <a:ext cx="2262600" cy="1010100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274300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1000" b="1" dirty="0" err="1">
                <a:solidFill>
                  <a:schemeClr val="bg1"/>
                </a:solidFill>
                <a:latin typeface="Manrope"/>
                <a:ea typeface="Manrope"/>
                <a:cs typeface="Manrope"/>
                <a:sym typeface="Manrope"/>
              </a:rPr>
              <a:t>DRIMCO.ai</a:t>
            </a:r>
            <a:endParaRPr sz="1000" b="1" dirty="0">
              <a:solidFill>
                <a:schemeClr val="bg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432" name="Google Shape;1432;p82"/>
          <p:cNvSpPr txBox="1">
            <a:spLocks noGrp="1"/>
          </p:cNvSpPr>
          <p:nvPr>
            <p:ph type="title"/>
          </p:nvPr>
        </p:nvSpPr>
        <p:spPr>
          <a:xfrm>
            <a:off x="771975" y="2038050"/>
            <a:ext cx="7802400" cy="7863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-DE" sz="5030">
                <a:solidFill>
                  <a:srgbClr val="FFFFFF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Requirements AI</a:t>
            </a:r>
            <a:endParaRPr sz="5030">
              <a:solidFill>
                <a:srgbClr val="FFFFFF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</p:txBody>
      </p:sp>
      <p:cxnSp>
        <p:nvCxnSpPr>
          <p:cNvPr id="1434" name="Google Shape;1434;p82"/>
          <p:cNvCxnSpPr/>
          <p:nvPr/>
        </p:nvCxnSpPr>
        <p:spPr>
          <a:xfrm>
            <a:off x="-17250" y="3673025"/>
            <a:ext cx="9178500" cy="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37" name="Google Shape;1437;p82"/>
          <p:cNvSpPr txBox="1"/>
          <p:nvPr/>
        </p:nvSpPr>
        <p:spPr>
          <a:xfrm>
            <a:off x="271300" y="11097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 dirty="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438" name="Google Shape;1438;p82"/>
          <p:cNvSpPr txBox="1"/>
          <p:nvPr/>
        </p:nvSpPr>
        <p:spPr>
          <a:xfrm>
            <a:off x="8379925" y="11097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439" name="Google Shape;1439;p82"/>
          <p:cNvSpPr txBox="1"/>
          <p:nvPr/>
        </p:nvSpPr>
        <p:spPr>
          <a:xfrm>
            <a:off x="8379925" y="3454802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440" name="Google Shape;1440;p82"/>
          <p:cNvSpPr txBox="1"/>
          <p:nvPr/>
        </p:nvSpPr>
        <p:spPr>
          <a:xfrm>
            <a:off x="6115950" y="3456131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441" name="Google Shape;1441;p82"/>
          <p:cNvSpPr txBox="1"/>
          <p:nvPr/>
        </p:nvSpPr>
        <p:spPr>
          <a:xfrm>
            <a:off x="271300" y="3454802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 dirty="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442" name="Google Shape;1442;p82"/>
          <p:cNvSpPr txBox="1"/>
          <p:nvPr/>
        </p:nvSpPr>
        <p:spPr>
          <a:xfrm>
            <a:off x="8382263" y="4465388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443" name="Google Shape;1443;p82"/>
          <p:cNvSpPr txBox="1"/>
          <p:nvPr/>
        </p:nvSpPr>
        <p:spPr>
          <a:xfrm>
            <a:off x="6117101" y="4464815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444" name="Google Shape;1444;p82"/>
          <p:cNvSpPr txBox="1"/>
          <p:nvPr/>
        </p:nvSpPr>
        <p:spPr>
          <a:xfrm>
            <a:off x="271852" y="4465388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pic>
        <p:nvPicPr>
          <p:cNvPr id="3" name="Google Shape;1430;p82" title="Clip path group.png">
            <a:extLst>
              <a:ext uri="{FF2B5EF4-FFF2-40B4-BE49-F238E27FC236}">
                <a16:creationId xmlns:a16="http://schemas.microsoft.com/office/drawing/2014/main" id="{E97E07CD-4F10-DF69-A19D-DDED15E66CEC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895" y="468243"/>
            <a:ext cx="1061675" cy="2753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1428;p82">
            <a:extLst>
              <a:ext uri="{FF2B5EF4-FFF2-40B4-BE49-F238E27FC236}">
                <a16:creationId xmlns:a16="http://schemas.microsoft.com/office/drawing/2014/main" id="{3CD44AC4-FE0A-4BD1-3155-BF4488F3946A}"/>
              </a:ext>
            </a:extLst>
          </p:cNvPr>
          <p:cNvCxnSpPr>
            <a:cxnSpLocks/>
          </p:cNvCxnSpPr>
          <p:nvPr/>
        </p:nvCxnSpPr>
        <p:spPr>
          <a:xfrm>
            <a:off x="6355559" y="3673025"/>
            <a:ext cx="0" cy="101010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530;p85">
            <a:extLst>
              <a:ext uri="{FF2B5EF4-FFF2-40B4-BE49-F238E27FC236}">
                <a16:creationId xmlns:a16="http://schemas.microsoft.com/office/drawing/2014/main" id="{C98B7B38-0F03-B9A6-C3D6-DA908E9839E2}"/>
              </a:ext>
            </a:extLst>
          </p:cNvPr>
          <p:cNvSpPr txBox="1"/>
          <p:nvPr/>
        </p:nvSpPr>
        <p:spPr>
          <a:xfrm>
            <a:off x="532451" y="4784660"/>
            <a:ext cx="4663594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600" tIns="91425" rIns="273600" bIns="91425" anchor="t" anchorCtr="0">
            <a:spAutoFit/>
          </a:bodyPr>
          <a:lstStyle/>
          <a:p>
            <a:pPr fontAlgn="base"/>
            <a:r>
              <a:rPr lang="de-DE" sz="800">
                <a:solidFill>
                  <a:schemeClr val="bg1"/>
                </a:solidFill>
                <a:latin typeface="Manrope ExtraLight" pitchFamily="2" charset="0"/>
              </a:rPr>
              <a:t>Confidential ©️ 2026 DRIMCO GmbH</a:t>
            </a:r>
            <a:endParaRPr lang="en-US" sz="800">
              <a:solidFill>
                <a:schemeClr val="bg1"/>
              </a:solidFill>
              <a:latin typeface="Manrope Extra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0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>
          <a:extLst>
            <a:ext uri="{FF2B5EF4-FFF2-40B4-BE49-F238E27FC236}">
              <a16:creationId xmlns:a16="http://schemas.microsoft.com/office/drawing/2014/main" id="{FDF02984-3879-C59F-7D19-7721967B1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62247581-989D-D96B-B09B-EBC2CE8342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0"/>
            <a:ext cx="9144000" cy="5167895"/>
          </a:xfrm>
          <a:prstGeom prst="rect">
            <a:avLst/>
          </a:prstGeom>
        </p:spPr>
      </p:pic>
      <p:sp>
        <p:nvSpPr>
          <p:cNvPr id="1520" name="Google Shape;1520;p85">
            <a:extLst>
              <a:ext uri="{FF2B5EF4-FFF2-40B4-BE49-F238E27FC236}">
                <a16:creationId xmlns:a16="http://schemas.microsoft.com/office/drawing/2014/main" id="{7A4231D0-A7A2-271A-1AAB-9DE16BA5233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21311" y="-175"/>
            <a:ext cx="2930100" cy="335100"/>
          </a:xfrm>
          <a:prstGeom prst="rect">
            <a:avLst/>
          </a:prstGeom>
        </p:spPr>
        <p:txBody>
          <a:bodyPr spcFirstLastPara="1" wrap="square" lIns="2736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bg1"/>
                </a:solidFill>
                <a:latin typeface="Manrope"/>
                <a:ea typeface="Manrope"/>
                <a:cs typeface="Manrope"/>
                <a:sym typeface="Manrope"/>
              </a:rPr>
              <a:t>Additional Information     </a:t>
            </a:r>
            <a:endParaRPr sz="1000">
              <a:solidFill>
                <a:schemeClr val="bg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12" name="Google Shape;1427;p82">
            <a:extLst>
              <a:ext uri="{FF2B5EF4-FFF2-40B4-BE49-F238E27FC236}">
                <a16:creationId xmlns:a16="http://schemas.microsoft.com/office/drawing/2014/main" id="{E2146BB1-F620-9A09-83A3-F0452D06A4A9}"/>
              </a:ext>
            </a:extLst>
          </p:cNvPr>
          <p:cNvCxnSpPr/>
          <p:nvPr/>
        </p:nvCxnSpPr>
        <p:spPr>
          <a:xfrm>
            <a:off x="-34100" y="334900"/>
            <a:ext cx="9178500" cy="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428;p82">
            <a:extLst>
              <a:ext uri="{FF2B5EF4-FFF2-40B4-BE49-F238E27FC236}">
                <a16:creationId xmlns:a16="http://schemas.microsoft.com/office/drawing/2014/main" id="{0BA6DC51-59E6-63FD-64D0-A15F7D2AB3FB}"/>
              </a:ext>
            </a:extLst>
          </p:cNvPr>
          <p:cNvCxnSpPr>
            <a:cxnSpLocks/>
          </p:cNvCxnSpPr>
          <p:nvPr/>
        </p:nvCxnSpPr>
        <p:spPr>
          <a:xfrm>
            <a:off x="8622689" y="15357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29;p82">
            <a:extLst>
              <a:ext uri="{FF2B5EF4-FFF2-40B4-BE49-F238E27FC236}">
                <a16:creationId xmlns:a16="http://schemas.microsoft.com/office/drawing/2014/main" id="{A7A549E4-D7CF-B71D-0DED-3326A7B3E160}"/>
              </a:ext>
            </a:extLst>
          </p:cNvPr>
          <p:cNvCxnSpPr>
            <a:cxnSpLocks/>
          </p:cNvCxnSpPr>
          <p:nvPr/>
        </p:nvCxnSpPr>
        <p:spPr>
          <a:xfrm>
            <a:off x="50939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31;p82">
            <a:extLst>
              <a:ext uri="{FF2B5EF4-FFF2-40B4-BE49-F238E27FC236}">
                <a16:creationId xmlns:a16="http://schemas.microsoft.com/office/drawing/2014/main" id="{68A3B055-3BE7-4C92-7597-8E6CBE908DB0}"/>
              </a:ext>
            </a:extLst>
          </p:cNvPr>
          <p:cNvCxnSpPr/>
          <p:nvPr/>
        </p:nvCxnSpPr>
        <p:spPr>
          <a:xfrm>
            <a:off x="-17250" y="4683125"/>
            <a:ext cx="9178500" cy="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437;p82">
            <a:extLst>
              <a:ext uri="{FF2B5EF4-FFF2-40B4-BE49-F238E27FC236}">
                <a16:creationId xmlns:a16="http://schemas.microsoft.com/office/drawing/2014/main" id="{FBE5DBAB-6072-732A-9C66-F478755C1289}"/>
              </a:ext>
            </a:extLst>
          </p:cNvPr>
          <p:cNvSpPr txBox="1"/>
          <p:nvPr/>
        </p:nvSpPr>
        <p:spPr>
          <a:xfrm>
            <a:off x="271300" y="11097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 dirty="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7" name="Google Shape;1438;p82">
            <a:extLst>
              <a:ext uri="{FF2B5EF4-FFF2-40B4-BE49-F238E27FC236}">
                <a16:creationId xmlns:a16="http://schemas.microsoft.com/office/drawing/2014/main" id="{BEEBEF3B-2198-A23F-F122-D73E1F287A8B}"/>
              </a:ext>
            </a:extLst>
          </p:cNvPr>
          <p:cNvSpPr txBox="1"/>
          <p:nvPr/>
        </p:nvSpPr>
        <p:spPr>
          <a:xfrm>
            <a:off x="8379925" y="11097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8" name="Google Shape;1442;p82">
            <a:extLst>
              <a:ext uri="{FF2B5EF4-FFF2-40B4-BE49-F238E27FC236}">
                <a16:creationId xmlns:a16="http://schemas.microsoft.com/office/drawing/2014/main" id="{C4F368AA-8510-68BA-6CEF-DAA199ADB22D}"/>
              </a:ext>
            </a:extLst>
          </p:cNvPr>
          <p:cNvSpPr txBox="1"/>
          <p:nvPr/>
        </p:nvSpPr>
        <p:spPr>
          <a:xfrm>
            <a:off x="8382263" y="4465388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9" name="Google Shape;1444;p82">
            <a:extLst>
              <a:ext uri="{FF2B5EF4-FFF2-40B4-BE49-F238E27FC236}">
                <a16:creationId xmlns:a16="http://schemas.microsoft.com/office/drawing/2014/main" id="{F21B28CA-C8F6-4144-0239-78998AC1AE47}"/>
              </a:ext>
            </a:extLst>
          </p:cNvPr>
          <p:cNvSpPr txBox="1"/>
          <p:nvPr/>
        </p:nvSpPr>
        <p:spPr>
          <a:xfrm>
            <a:off x="271852" y="4465388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6" name="Google Shape;1453;p83">
            <a:extLst>
              <a:ext uri="{FF2B5EF4-FFF2-40B4-BE49-F238E27FC236}">
                <a16:creationId xmlns:a16="http://schemas.microsoft.com/office/drawing/2014/main" id="{06D31FD2-7DB1-9874-15B1-3A221B81B91D}"/>
              </a:ext>
            </a:extLst>
          </p:cNvPr>
          <p:cNvSpPr txBox="1">
            <a:spLocks noGrp="1"/>
          </p:cNvSpPr>
          <p:nvPr>
            <p:ph type="body" idx="26"/>
          </p:nvPr>
        </p:nvSpPr>
        <p:spPr>
          <a:xfrm>
            <a:off x="509390" y="434163"/>
            <a:ext cx="4915463" cy="713100"/>
          </a:xfrm>
          <a:prstGeom prst="rect">
            <a:avLst/>
          </a:prstGeom>
        </p:spPr>
        <p:txBody>
          <a:bodyPr spcFirstLastPara="1" wrap="square" lIns="27360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-DE" sz="2500" b="1" dirty="0">
                <a:solidFill>
                  <a:schemeClr val="bg1"/>
                </a:solidFill>
                <a:latin typeface="Manrope SemiBold" pitchFamily="2" charset="0"/>
                <a:ea typeface="Manrope"/>
                <a:cs typeface="Manrope"/>
                <a:sym typeface="Manrope"/>
              </a:rPr>
              <a:t>Hardware Requirements*</a:t>
            </a:r>
            <a:endParaRPr sz="2500" b="1" dirty="0">
              <a:solidFill>
                <a:schemeClr val="bg1"/>
              </a:solidFill>
              <a:latin typeface="Manrope SemiBold" pitchFamily="2" charset="0"/>
              <a:ea typeface="Manrope"/>
              <a:cs typeface="Manrope"/>
              <a:sym typeface="Manrope"/>
            </a:endParaRPr>
          </a:p>
        </p:txBody>
      </p:sp>
      <p:pic>
        <p:nvPicPr>
          <p:cNvPr id="27" name="Google Shape;1430;p82" title="Clip path group.png">
            <a:extLst>
              <a:ext uri="{FF2B5EF4-FFF2-40B4-BE49-F238E27FC236}">
                <a16:creationId xmlns:a16="http://schemas.microsoft.com/office/drawing/2014/main" id="{F3027910-EABA-E518-0497-298736384F5D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4468" y="4795752"/>
            <a:ext cx="881769" cy="22866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530;p85">
            <a:extLst>
              <a:ext uri="{FF2B5EF4-FFF2-40B4-BE49-F238E27FC236}">
                <a16:creationId xmlns:a16="http://schemas.microsoft.com/office/drawing/2014/main" id="{9E2BAB5A-1CBB-5C80-DA73-500D71CAA90D}"/>
              </a:ext>
            </a:extLst>
          </p:cNvPr>
          <p:cNvSpPr txBox="1"/>
          <p:nvPr/>
        </p:nvSpPr>
        <p:spPr>
          <a:xfrm>
            <a:off x="532451" y="4784660"/>
            <a:ext cx="4663594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600" tIns="91425" rIns="273600" bIns="91425" anchor="t" anchorCtr="0">
            <a:spAutoFit/>
          </a:bodyPr>
          <a:lstStyle/>
          <a:p>
            <a:pPr fontAlgn="base"/>
            <a:r>
              <a:rPr lang="de-DE" sz="800">
                <a:solidFill>
                  <a:schemeClr val="bg1"/>
                </a:solidFill>
                <a:latin typeface="Manrope ExtraLight" pitchFamily="2" charset="0"/>
              </a:rPr>
              <a:t>Confidential ©️ 2026 DRIMCO GmbH</a:t>
            </a:r>
            <a:endParaRPr lang="en-US" sz="800">
              <a:solidFill>
                <a:schemeClr val="bg1"/>
              </a:solidFill>
              <a:latin typeface="Manrope ExtraLight" pitchFamily="2" charset="0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D35B861-D14C-C71F-E7CE-734B3CE2C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161190"/>
              </p:ext>
            </p:extLst>
          </p:nvPr>
        </p:nvGraphicFramePr>
        <p:xfrm>
          <a:off x="509390" y="1105529"/>
          <a:ext cx="8113298" cy="2895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62168">
                  <a:extLst>
                    <a:ext uri="{9D8B030D-6E8A-4147-A177-3AD203B41FA5}">
                      <a16:colId xmlns:a16="http://schemas.microsoft.com/office/drawing/2014/main" val="667227757"/>
                    </a:ext>
                  </a:extLst>
                </a:gridCol>
                <a:gridCol w="2730379">
                  <a:extLst>
                    <a:ext uri="{9D8B030D-6E8A-4147-A177-3AD203B41FA5}">
                      <a16:colId xmlns:a16="http://schemas.microsoft.com/office/drawing/2014/main" val="3563402712"/>
                    </a:ext>
                  </a:extLst>
                </a:gridCol>
                <a:gridCol w="3520751">
                  <a:extLst>
                    <a:ext uri="{9D8B030D-6E8A-4147-A177-3AD203B41FA5}">
                      <a16:colId xmlns:a16="http://schemas.microsoft.com/office/drawing/2014/main" val="1186358363"/>
                    </a:ext>
                  </a:extLst>
                </a:gridCol>
              </a:tblGrid>
              <a:tr h="215582">
                <a:tc>
                  <a:txBody>
                    <a:bodyPr/>
                    <a:lstStyle/>
                    <a:p>
                      <a:endParaRPr lang="de-DE" b="0" i="0">
                        <a:solidFill>
                          <a:schemeClr val="bg1"/>
                        </a:solidFill>
                        <a:latin typeface="Manrope ExtraLight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i="0">
                          <a:solidFill>
                            <a:schemeClr val="bg1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DRIM NETWORK ZONE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706883"/>
                  </a:ext>
                </a:extLst>
              </a:tr>
              <a:tr h="215582">
                <a:tc>
                  <a:txBody>
                    <a:bodyPr/>
                    <a:lstStyle/>
                    <a:p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Server</a:t>
                      </a: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Server1 (DRIM) Windows Server</a:t>
                      </a: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Server 2 (DRIM AI) Linux Server</a:t>
                      </a: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957162"/>
                  </a:ext>
                </a:extLst>
              </a:tr>
              <a:tr h="819213">
                <a:tc>
                  <a:txBody>
                    <a:bodyPr/>
                    <a:lstStyle/>
                    <a:p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Generic Configuration</a:t>
                      </a: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="1" i="0"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</a:t>
                      </a:r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 8 Cores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1" i="0" u="none" strike="noStrike" cap="none"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  <a:cs typeface="+mn-cs"/>
                          <a:sym typeface="Arial"/>
                        </a:rPr>
                        <a:t>I </a:t>
                      </a:r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16GB RAM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1" i="0" u="none" strike="noStrike" cap="none"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  <a:cs typeface="+mn-cs"/>
                          <a:sym typeface="Arial"/>
                        </a:rPr>
                        <a:t>I </a:t>
                      </a:r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1 TB initial storage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1" i="0" u="none" strike="noStrike" cap="none"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  <a:cs typeface="+mn-cs"/>
                          <a:sym typeface="Arial"/>
                        </a:rPr>
                        <a:t>I </a:t>
                      </a:r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Windows 2019 or 2022 Server</a:t>
                      </a: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="1" i="0"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32 Cores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="1" i="0"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128GB RAM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="1" i="0"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1 TB initial storage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="1" i="0"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Ubuntu 20.4 (or newer), LTS or RHEL 8+</a:t>
                      </a: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309229"/>
                  </a:ext>
                </a:extLst>
              </a:tr>
              <a:tr h="215582">
                <a:tc>
                  <a:txBody>
                    <a:bodyPr/>
                    <a:lstStyle/>
                    <a:p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Azure Sizing </a:t>
                      </a: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Standard_D8_v4</a:t>
                      </a: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Standard_D32_v4</a:t>
                      </a: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817012"/>
                  </a:ext>
                </a:extLst>
              </a:tr>
              <a:tr h="215582">
                <a:tc>
                  <a:txBody>
                    <a:bodyPr/>
                    <a:lstStyle/>
                    <a:p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AWS Sizing</a:t>
                      </a: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m5.2xlarge</a:t>
                      </a: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m5.8xlarge</a:t>
                      </a: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595960"/>
                  </a:ext>
                </a:extLst>
              </a:tr>
              <a:tr h="668305">
                <a:tc>
                  <a:txBody>
                    <a:bodyPr/>
                    <a:lstStyle/>
                    <a:p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Recommended Conditions </a:t>
                      </a:r>
                    </a:p>
                    <a:p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(see MSA for details)</a:t>
                      </a: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b="1" i="0"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Up to 100 users / ca. 40 concurrent users at any one time</a:t>
                      </a:r>
                    </a:p>
                    <a:p>
                      <a:r>
                        <a:rPr lang="de-DE" b="1" i="0"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Up to 100 projects (active and arhived) with an avg. of 500 pages/ project</a:t>
                      </a:r>
                    </a:p>
                    <a:p>
                      <a:r>
                        <a:rPr lang="de-DE" b="1" i="0"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b="0" i="0"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Ca.10 active projects at one time</a:t>
                      </a: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880329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42713217-0F44-9B4F-81FF-A930B7C6F3CD}"/>
              </a:ext>
            </a:extLst>
          </p:cNvPr>
          <p:cNvSpPr txBox="1"/>
          <p:nvPr/>
        </p:nvSpPr>
        <p:spPr>
          <a:xfrm>
            <a:off x="538813" y="4426603"/>
            <a:ext cx="808983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* Respective TEST/QA (mandatory) and possibly DEV systems must be included. For sizing optimizations please contact DRIMCO. </a:t>
            </a:r>
          </a:p>
        </p:txBody>
      </p:sp>
    </p:spTree>
    <p:extLst>
      <p:ext uri="{BB962C8B-B14F-4D97-AF65-F5344CB8AC3E}">
        <p14:creationId xmlns:p14="http://schemas.microsoft.com/office/powerpoint/2010/main" val="127065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>
          <a:extLst>
            <a:ext uri="{FF2B5EF4-FFF2-40B4-BE49-F238E27FC236}">
              <a16:creationId xmlns:a16="http://schemas.microsoft.com/office/drawing/2014/main" id="{8C9038AB-B36F-8AB1-E461-874981299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B4B02C27-E55C-52B2-5AC6-6F24C5B6A1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0"/>
            <a:ext cx="9144000" cy="5167895"/>
          </a:xfrm>
          <a:prstGeom prst="rect">
            <a:avLst/>
          </a:prstGeom>
        </p:spPr>
      </p:pic>
      <p:sp>
        <p:nvSpPr>
          <p:cNvPr id="1520" name="Google Shape;1520;p85">
            <a:extLst>
              <a:ext uri="{FF2B5EF4-FFF2-40B4-BE49-F238E27FC236}">
                <a16:creationId xmlns:a16="http://schemas.microsoft.com/office/drawing/2014/main" id="{A7C94E5A-DB73-FBEA-6586-8D0D4CEA2AB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21311" y="-175"/>
            <a:ext cx="2930100" cy="335100"/>
          </a:xfrm>
          <a:prstGeom prst="rect">
            <a:avLst/>
          </a:prstGeom>
        </p:spPr>
        <p:txBody>
          <a:bodyPr spcFirstLastPara="1" wrap="square" lIns="2736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bg1"/>
                </a:solidFill>
                <a:latin typeface="Manrope"/>
                <a:ea typeface="Manrope"/>
                <a:cs typeface="Manrope"/>
                <a:sym typeface="Manrope"/>
              </a:rPr>
              <a:t>Additional Information     </a:t>
            </a:r>
            <a:endParaRPr sz="1000">
              <a:solidFill>
                <a:schemeClr val="bg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12" name="Google Shape;1427;p82">
            <a:extLst>
              <a:ext uri="{FF2B5EF4-FFF2-40B4-BE49-F238E27FC236}">
                <a16:creationId xmlns:a16="http://schemas.microsoft.com/office/drawing/2014/main" id="{CA98BB80-BE1F-9CD2-C85C-8AFEA604A983}"/>
              </a:ext>
            </a:extLst>
          </p:cNvPr>
          <p:cNvCxnSpPr/>
          <p:nvPr/>
        </p:nvCxnSpPr>
        <p:spPr>
          <a:xfrm>
            <a:off x="-34100" y="334900"/>
            <a:ext cx="9178500" cy="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428;p82">
            <a:extLst>
              <a:ext uri="{FF2B5EF4-FFF2-40B4-BE49-F238E27FC236}">
                <a16:creationId xmlns:a16="http://schemas.microsoft.com/office/drawing/2014/main" id="{4C01723F-3DF3-FFE8-75BA-82936572024E}"/>
              </a:ext>
            </a:extLst>
          </p:cNvPr>
          <p:cNvCxnSpPr>
            <a:cxnSpLocks/>
          </p:cNvCxnSpPr>
          <p:nvPr/>
        </p:nvCxnSpPr>
        <p:spPr>
          <a:xfrm>
            <a:off x="8622689" y="15357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29;p82">
            <a:extLst>
              <a:ext uri="{FF2B5EF4-FFF2-40B4-BE49-F238E27FC236}">
                <a16:creationId xmlns:a16="http://schemas.microsoft.com/office/drawing/2014/main" id="{A8E993F1-BD8F-D0AD-3160-EDADF1C2C332}"/>
              </a:ext>
            </a:extLst>
          </p:cNvPr>
          <p:cNvCxnSpPr>
            <a:cxnSpLocks/>
          </p:cNvCxnSpPr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31;p82">
            <a:extLst>
              <a:ext uri="{FF2B5EF4-FFF2-40B4-BE49-F238E27FC236}">
                <a16:creationId xmlns:a16="http://schemas.microsoft.com/office/drawing/2014/main" id="{43794FBB-B458-1B36-4D5A-24FF874D72AC}"/>
              </a:ext>
            </a:extLst>
          </p:cNvPr>
          <p:cNvCxnSpPr/>
          <p:nvPr/>
        </p:nvCxnSpPr>
        <p:spPr>
          <a:xfrm>
            <a:off x="-17250" y="4683125"/>
            <a:ext cx="9178500" cy="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437;p82">
            <a:extLst>
              <a:ext uri="{FF2B5EF4-FFF2-40B4-BE49-F238E27FC236}">
                <a16:creationId xmlns:a16="http://schemas.microsoft.com/office/drawing/2014/main" id="{CB9B2C77-CC30-59AB-D681-C6A660539AA3}"/>
              </a:ext>
            </a:extLst>
          </p:cNvPr>
          <p:cNvSpPr txBox="1"/>
          <p:nvPr/>
        </p:nvSpPr>
        <p:spPr>
          <a:xfrm>
            <a:off x="271300" y="11097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 dirty="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7" name="Google Shape;1438;p82">
            <a:extLst>
              <a:ext uri="{FF2B5EF4-FFF2-40B4-BE49-F238E27FC236}">
                <a16:creationId xmlns:a16="http://schemas.microsoft.com/office/drawing/2014/main" id="{368153A5-AACE-A620-54DC-B497A148C746}"/>
              </a:ext>
            </a:extLst>
          </p:cNvPr>
          <p:cNvSpPr txBox="1"/>
          <p:nvPr/>
        </p:nvSpPr>
        <p:spPr>
          <a:xfrm>
            <a:off x="8379925" y="11097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8" name="Google Shape;1442;p82">
            <a:extLst>
              <a:ext uri="{FF2B5EF4-FFF2-40B4-BE49-F238E27FC236}">
                <a16:creationId xmlns:a16="http://schemas.microsoft.com/office/drawing/2014/main" id="{28B3CC76-1789-DCC2-9D02-89F304116B93}"/>
              </a:ext>
            </a:extLst>
          </p:cNvPr>
          <p:cNvSpPr txBox="1"/>
          <p:nvPr/>
        </p:nvSpPr>
        <p:spPr>
          <a:xfrm>
            <a:off x="8382263" y="4465388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9" name="Google Shape;1444;p82">
            <a:extLst>
              <a:ext uri="{FF2B5EF4-FFF2-40B4-BE49-F238E27FC236}">
                <a16:creationId xmlns:a16="http://schemas.microsoft.com/office/drawing/2014/main" id="{2CAC0415-5B61-6D25-291C-854D2F6BD893}"/>
              </a:ext>
            </a:extLst>
          </p:cNvPr>
          <p:cNvSpPr txBox="1"/>
          <p:nvPr/>
        </p:nvSpPr>
        <p:spPr>
          <a:xfrm>
            <a:off x="271852" y="4465388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6" name="Google Shape;1453;p83">
            <a:extLst>
              <a:ext uri="{FF2B5EF4-FFF2-40B4-BE49-F238E27FC236}">
                <a16:creationId xmlns:a16="http://schemas.microsoft.com/office/drawing/2014/main" id="{09ECAFC8-767F-A44C-1CC1-F2DF9EAA0B45}"/>
              </a:ext>
            </a:extLst>
          </p:cNvPr>
          <p:cNvSpPr txBox="1">
            <a:spLocks noGrp="1"/>
          </p:cNvSpPr>
          <p:nvPr>
            <p:ph type="body" idx="26"/>
          </p:nvPr>
        </p:nvSpPr>
        <p:spPr>
          <a:xfrm>
            <a:off x="509390" y="434163"/>
            <a:ext cx="4915463" cy="713100"/>
          </a:xfrm>
          <a:prstGeom prst="rect">
            <a:avLst/>
          </a:prstGeom>
        </p:spPr>
        <p:txBody>
          <a:bodyPr spcFirstLastPara="1" wrap="square" lIns="27360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-DE" sz="2500" b="1" dirty="0">
                <a:solidFill>
                  <a:schemeClr val="bg1"/>
                </a:solidFill>
                <a:latin typeface="Manrope SemiBold" pitchFamily="2" charset="0"/>
                <a:ea typeface="Manrope"/>
                <a:cs typeface="Manrope"/>
                <a:sym typeface="Manrope"/>
              </a:rPr>
              <a:t>Onboarding Requirements*</a:t>
            </a:r>
            <a:endParaRPr sz="2500" b="1" dirty="0">
              <a:solidFill>
                <a:schemeClr val="bg1"/>
              </a:solidFill>
              <a:latin typeface="Manrope SemiBold" pitchFamily="2" charset="0"/>
              <a:ea typeface="Manrope"/>
              <a:cs typeface="Manrope"/>
              <a:sym typeface="Manrope"/>
            </a:endParaRPr>
          </a:p>
        </p:txBody>
      </p:sp>
      <p:pic>
        <p:nvPicPr>
          <p:cNvPr id="27" name="Google Shape;1430;p82" title="Clip path group.png">
            <a:extLst>
              <a:ext uri="{FF2B5EF4-FFF2-40B4-BE49-F238E27FC236}">
                <a16:creationId xmlns:a16="http://schemas.microsoft.com/office/drawing/2014/main" id="{35438BD3-5A90-F0A8-E2A8-6E7AA3C68129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4468" y="4795752"/>
            <a:ext cx="881769" cy="22866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530;p85">
            <a:extLst>
              <a:ext uri="{FF2B5EF4-FFF2-40B4-BE49-F238E27FC236}">
                <a16:creationId xmlns:a16="http://schemas.microsoft.com/office/drawing/2014/main" id="{4D825DC8-ED36-42BD-065A-E8EAA93FCBCC}"/>
              </a:ext>
            </a:extLst>
          </p:cNvPr>
          <p:cNvSpPr txBox="1"/>
          <p:nvPr/>
        </p:nvSpPr>
        <p:spPr>
          <a:xfrm>
            <a:off x="532451" y="4784660"/>
            <a:ext cx="4663594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600" tIns="91425" rIns="273600" bIns="91425" anchor="t" anchorCtr="0">
            <a:spAutoFit/>
          </a:bodyPr>
          <a:lstStyle/>
          <a:p>
            <a:pPr fontAlgn="base"/>
            <a:r>
              <a:rPr lang="de-DE" sz="800">
                <a:solidFill>
                  <a:schemeClr val="bg1"/>
                </a:solidFill>
                <a:latin typeface="Manrope ExtraLight" pitchFamily="2" charset="0"/>
              </a:rPr>
              <a:t>Confidential ©️ 2026 DRIMCO GmbH</a:t>
            </a:r>
            <a:endParaRPr lang="en-US" sz="800">
              <a:solidFill>
                <a:schemeClr val="bg1"/>
              </a:solidFill>
              <a:latin typeface="Manrope ExtraLight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09AB18A-B0EF-4A15-4DCC-67EE2C51ADC0}"/>
              </a:ext>
            </a:extLst>
          </p:cNvPr>
          <p:cNvSpPr txBox="1"/>
          <p:nvPr/>
        </p:nvSpPr>
        <p:spPr>
          <a:xfrm>
            <a:off x="538813" y="4426601"/>
            <a:ext cx="808983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>
                <a:solidFill>
                  <a:schemeClr val="bg1"/>
                </a:solidFill>
                <a:latin typeface="Manrope ExtraLight" pitchFamily="2" charset="0"/>
                <a:ea typeface="Roboto Light" panose="02000000000000000000" pitchFamily="2" charset="0"/>
              </a:rPr>
              <a:t>* The deployment methods are in the continuous development and subject to improvements in time. 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94463084-7F5E-DE3B-BD5D-0496718AA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780069"/>
              </p:ext>
            </p:extLst>
          </p:nvPr>
        </p:nvGraphicFramePr>
        <p:xfrm>
          <a:off x="515350" y="1011676"/>
          <a:ext cx="8107339" cy="32918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050543">
                  <a:extLst>
                    <a:ext uri="{9D8B030D-6E8A-4147-A177-3AD203B41FA5}">
                      <a16:colId xmlns:a16="http://schemas.microsoft.com/office/drawing/2014/main" val="2017088364"/>
                    </a:ext>
                  </a:extLst>
                </a:gridCol>
                <a:gridCol w="4056796">
                  <a:extLst>
                    <a:ext uri="{9D8B030D-6E8A-4147-A177-3AD203B41FA5}">
                      <a16:colId xmlns:a16="http://schemas.microsoft.com/office/drawing/2014/main" val="1502182190"/>
                    </a:ext>
                  </a:extLst>
                </a:gridCol>
              </a:tblGrid>
              <a:tr h="141183">
                <a:tc>
                  <a:txBody>
                    <a:bodyPr/>
                    <a:lstStyle/>
                    <a:p>
                      <a:r>
                        <a:rPr lang="de-DE" sz="1200" b="1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Customer Responsibility</a:t>
                      </a: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DRIMCO Responsibility</a:t>
                      </a: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148403"/>
                  </a:ext>
                </a:extLst>
              </a:tr>
              <a:tr h="670620">
                <a:tc>
                  <a:txBody>
                    <a:bodyPr/>
                    <a:lstStyle/>
                    <a:p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Hardware &amp; Operations</a:t>
                      </a:r>
                    </a:p>
                    <a:p>
                      <a:endParaRPr lang="de-DE" sz="1200" b="0" i="0">
                        <a:ln>
                          <a:noFill/>
                        </a:ln>
                        <a:solidFill>
                          <a:schemeClr val="bg1"/>
                        </a:solidFill>
                        <a:latin typeface="Manrope ExtraLight" pitchFamily="2" charset="0"/>
                        <a:ea typeface="Roboto Light" panose="02000000000000000000" pitchFamily="2" charset="0"/>
                      </a:endParaRPr>
                    </a:p>
                    <a:p>
                      <a:r>
                        <a:rPr lang="de-DE" sz="1200" b="1" i="0">
                          <a:ln>
                            <a:noFill/>
                          </a:ln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Servers Available</a:t>
                      </a:r>
                    </a:p>
                    <a:p>
                      <a:r>
                        <a:rPr lang="de-DE" sz="1200" b="1" i="0">
                          <a:ln>
                            <a:noFill/>
                          </a:ln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Remote Access (VDI, VPN)</a:t>
                      </a:r>
                    </a:p>
                    <a:p>
                      <a:r>
                        <a:rPr lang="de-DE" sz="1200" b="1" i="0">
                          <a:ln>
                            <a:noFill/>
                          </a:ln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Access on DRIM Servers*</a:t>
                      </a:r>
                    </a:p>
                    <a:p>
                      <a:r>
                        <a:rPr lang="de-DE" sz="1200" b="1" i="0">
                          <a:ln>
                            <a:noFill/>
                          </a:ln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DNS &amp; SSL for API, GUI, Polarion</a:t>
                      </a:r>
                    </a:p>
                    <a:p>
                      <a:r>
                        <a:rPr lang="de-DE" sz="1200" b="1" i="0">
                          <a:ln>
                            <a:noFill/>
                          </a:ln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Internet Access</a:t>
                      </a: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Software deployment* and Configuration</a:t>
                      </a:r>
                    </a:p>
                    <a:p>
                      <a:endParaRPr lang="de-DE" sz="1200" b="0" i="0">
                        <a:ln>
                          <a:noFill/>
                        </a:ln>
                        <a:solidFill>
                          <a:schemeClr val="bg1"/>
                        </a:solidFill>
                        <a:latin typeface="Manrope ExtraLight" pitchFamily="2" charset="0"/>
                        <a:ea typeface="Roboto Light" panose="02000000000000000000" pitchFamily="2" charset="0"/>
                      </a:endParaRPr>
                    </a:p>
                    <a:p>
                      <a:r>
                        <a:rPr lang="de-DE" sz="1200" b="1" i="0">
                          <a:ln>
                            <a:noFill/>
                          </a:ln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DRIM Installation (Backend, AI, GUI)</a:t>
                      </a:r>
                    </a:p>
                    <a:p>
                      <a:r>
                        <a:rPr lang="de-DE" sz="1200" b="1" i="0">
                          <a:ln>
                            <a:noFill/>
                          </a:ln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Helper Programs</a:t>
                      </a:r>
                    </a:p>
                    <a:p>
                      <a:r>
                        <a:rPr lang="de-DE" sz="1200" b="1" i="0">
                          <a:ln>
                            <a:noFill/>
                          </a:ln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Sanity Check</a:t>
                      </a:r>
                    </a:p>
                    <a:p>
                      <a:r>
                        <a:rPr lang="de-DE" sz="1200" b="1" i="0">
                          <a:ln>
                            <a:noFill/>
                          </a:ln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Connectivity Check (DRIM/ Polarion)</a:t>
                      </a:r>
                    </a:p>
                    <a:p>
                      <a:r>
                        <a:rPr lang="de-DE" sz="1200" b="1" i="0">
                          <a:ln>
                            <a:noFill/>
                          </a:ln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Connectivity Check (user)</a:t>
                      </a: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116630"/>
                  </a:ext>
                </a:extLst>
              </a:tr>
              <a:tr h="374135">
                <a:tc>
                  <a:txBody>
                    <a:bodyPr/>
                    <a:lstStyle/>
                    <a:p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Data &amp; Configuration</a:t>
                      </a:r>
                    </a:p>
                    <a:p>
                      <a:endParaRPr lang="de-DE" sz="1200" b="0" i="0">
                        <a:ln>
                          <a:noFill/>
                        </a:ln>
                        <a:solidFill>
                          <a:schemeClr val="bg1"/>
                        </a:solidFill>
                        <a:latin typeface="Manrope ExtraLight" pitchFamily="2" charset="0"/>
                        <a:ea typeface="Roboto Light" panose="02000000000000000000" pitchFamily="2" charset="0"/>
                      </a:endParaRPr>
                    </a:p>
                    <a:p>
                      <a:r>
                        <a:rPr lang="de-DE" sz="1200" b="1" i="0">
                          <a:ln>
                            <a:noFill/>
                          </a:ln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Training Data for AI Training</a:t>
                      </a:r>
                    </a:p>
                    <a:p>
                      <a:r>
                        <a:rPr lang="de-DE" sz="1200" b="1" i="0">
                          <a:ln>
                            <a:noFill/>
                          </a:ln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DRIM/ Polarion Configuration Spec</a:t>
                      </a: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i="0">
                        <a:ln>
                          <a:noFill/>
                        </a:ln>
                        <a:solidFill>
                          <a:srgbClr val="F132DB"/>
                        </a:solidFill>
                        <a:latin typeface="Manrope ExtraBold" pitchFamily="2" charset="0"/>
                        <a:ea typeface="Roboto Light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>
                          <a:ln>
                            <a:noFill/>
                          </a:ln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DRIM Configuration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>
                          <a:ln>
                            <a:noFill/>
                          </a:ln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DRIM SAT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>
                          <a:ln>
                            <a:noFill/>
                          </a:ln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DRIM AI Training</a:t>
                      </a: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962748"/>
                  </a:ext>
                </a:extLst>
              </a:tr>
              <a:tr h="374135">
                <a:tc>
                  <a:txBody>
                    <a:bodyPr/>
                    <a:lstStyle/>
                    <a:p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DRIM Training</a:t>
                      </a:r>
                    </a:p>
                    <a:p>
                      <a:endParaRPr lang="de-DE" sz="1200" b="0" i="0">
                        <a:ln>
                          <a:noFill/>
                        </a:ln>
                        <a:solidFill>
                          <a:schemeClr val="bg1"/>
                        </a:solidFill>
                        <a:latin typeface="Manrope ExtraLight" pitchFamily="2" charset="0"/>
                        <a:ea typeface="Roboto Light" panose="02000000000000000000" pitchFamily="2" charset="0"/>
                      </a:endParaRPr>
                    </a:p>
                    <a:p>
                      <a:r>
                        <a:rPr lang="de-DE" sz="1200" b="1" i="0">
                          <a:ln>
                            <a:noFill/>
                          </a:ln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Training Materials</a:t>
                      </a:r>
                    </a:p>
                    <a:p>
                      <a:r>
                        <a:rPr lang="de-DE" sz="1200" b="1" i="0">
                          <a:ln>
                            <a:noFill/>
                          </a:ln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Training Appointments </a:t>
                      </a: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DRIM Training</a:t>
                      </a:r>
                    </a:p>
                    <a:p>
                      <a:endParaRPr lang="de-DE" sz="1200" b="0" i="0">
                        <a:ln>
                          <a:noFill/>
                        </a:ln>
                        <a:solidFill>
                          <a:schemeClr val="bg1"/>
                        </a:solidFill>
                        <a:latin typeface="Manrope ExtraLight" pitchFamily="2" charset="0"/>
                        <a:ea typeface="Roboto Light" panose="02000000000000000000" pitchFamily="2" charset="0"/>
                      </a:endParaRPr>
                    </a:p>
                    <a:p>
                      <a:r>
                        <a:rPr lang="de-DE" sz="1200" b="1" i="0">
                          <a:ln>
                            <a:noFill/>
                          </a:ln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Training Appointments</a:t>
                      </a:r>
                    </a:p>
                    <a:p>
                      <a:r>
                        <a:rPr lang="de-DE" sz="1200" b="1" i="0">
                          <a:ln>
                            <a:noFill/>
                          </a:ln>
                          <a:solidFill>
                            <a:srgbClr val="F132DB"/>
                          </a:solidFill>
                          <a:latin typeface="Manrope ExtraBold" pitchFamily="2" charset="0"/>
                          <a:ea typeface="Roboto Light" panose="02000000000000000000" pitchFamily="2" charset="0"/>
                        </a:rPr>
                        <a:t>I </a:t>
                      </a:r>
                      <a:r>
                        <a:rPr lang="de-DE" sz="1200" b="0" i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anrope ExtraLight" pitchFamily="2" charset="0"/>
                          <a:ea typeface="Roboto Light" panose="02000000000000000000" pitchFamily="2" charset="0"/>
                        </a:rPr>
                        <a:t>Training Specification / Plan</a:t>
                      </a:r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213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73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>
          <a:extLst>
            <a:ext uri="{FF2B5EF4-FFF2-40B4-BE49-F238E27FC236}">
              <a16:creationId xmlns:a16="http://schemas.microsoft.com/office/drawing/2014/main" id="{D0F0BF2E-AC89-9604-0AC6-C9A645745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917AABA9-0DA8-7210-55C3-3B0820E164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0"/>
            <a:ext cx="9144000" cy="5167895"/>
          </a:xfrm>
          <a:prstGeom prst="rect">
            <a:avLst/>
          </a:prstGeom>
        </p:spPr>
      </p:pic>
      <p:sp>
        <p:nvSpPr>
          <p:cNvPr id="1520" name="Google Shape;1520;p85">
            <a:extLst>
              <a:ext uri="{FF2B5EF4-FFF2-40B4-BE49-F238E27FC236}">
                <a16:creationId xmlns:a16="http://schemas.microsoft.com/office/drawing/2014/main" id="{033C528C-F9FB-8103-B1BF-56573DB81FA5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21311" y="-175"/>
            <a:ext cx="2930100" cy="335100"/>
          </a:xfrm>
          <a:prstGeom prst="rect">
            <a:avLst/>
          </a:prstGeom>
        </p:spPr>
        <p:txBody>
          <a:bodyPr spcFirstLastPara="1" wrap="square" lIns="2736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bg1"/>
                </a:solidFill>
                <a:latin typeface="Manrope"/>
                <a:ea typeface="Manrope"/>
                <a:cs typeface="Manrope"/>
                <a:sym typeface="Manrope"/>
              </a:rPr>
              <a:t>Additional Information </a:t>
            </a:r>
            <a:endParaRPr sz="1000">
              <a:solidFill>
                <a:schemeClr val="bg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12" name="Google Shape;1427;p82">
            <a:extLst>
              <a:ext uri="{FF2B5EF4-FFF2-40B4-BE49-F238E27FC236}">
                <a16:creationId xmlns:a16="http://schemas.microsoft.com/office/drawing/2014/main" id="{CFA524AF-75B9-3FE0-72C9-69B490DD231C}"/>
              </a:ext>
            </a:extLst>
          </p:cNvPr>
          <p:cNvCxnSpPr/>
          <p:nvPr/>
        </p:nvCxnSpPr>
        <p:spPr>
          <a:xfrm>
            <a:off x="-34100" y="334900"/>
            <a:ext cx="9178500" cy="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428;p82">
            <a:extLst>
              <a:ext uri="{FF2B5EF4-FFF2-40B4-BE49-F238E27FC236}">
                <a16:creationId xmlns:a16="http://schemas.microsoft.com/office/drawing/2014/main" id="{23708B5A-C032-FEDE-4182-CF0A1AFC2F0C}"/>
              </a:ext>
            </a:extLst>
          </p:cNvPr>
          <p:cNvCxnSpPr>
            <a:cxnSpLocks/>
          </p:cNvCxnSpPr>
          <p:nvPr/>
        </p:nvCxnSpPr>
        <p:spPr>
          <a:xfrm>
            <a:off x="8622689" y="15357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29;p82">
            <a:extLst>
              <a:ext uri="{FF2B5EF4-FFF2-40B4-BE49-F238E27FC236}">
                <a16:creationId xmlns:a16="http://schemas.microsoft.com/office/drawing/2014/main" id="{3B8E4EA5-9E2F-F6EA-3021-2B450DA56473}"/>
              </a:ext>
            </a:extLst>
          </p:cNvPr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31;p82">
            <a:extLst>
              <a:ext uri="{FF2B5EF4-FFF2-40B4-BE49-F238E27FC236}">
                <a16:creationId xmlns:a16="http://schemas.microsoft.com/office/drawing/2014/main" id="{4BF8AEE8-C69D-BC2C-616A-52D9C4D6C99A}"/>
              </a:ext>
            </a:extLst>
          </p:cNvPr>
          <p:cNvCxnSpPr/>
          <p:nvPr/>
        </p:nvCxnSpPr>
        <p:spPr>
          <a:xfrm>
            <a:off x="-17250" y="4683125"/>
            <a:ext cx="9178500" cy="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437;p82">
            <a:extLst>
              <a:ext uri="{FF2B5EF4-FFF2-40B4-BE49-F238E27FC236}">
                <a16:creationId xmlns:a16="http://schemas.microsoft.com/office/drawing/2014/main" id="{311C70D3-3A5D-9D1F-2C6A-6E3174019EA0}"/>
              </a:ext>
            </a:extLst>
          </p:cNvPr>
          <p:cNvSpPr txBox="1"/>
          <p:nvPr/>
        </p:nvSpPr>
        <p:spPr>
          <a:xfrm>
            <a:off x="271300" y="11097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 dirty="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7" name="Google Shape;1438;p82">
            <a:extLst>
              <a:ext uri="{FF2B5EF4-FFF2-40B4-BE49-F238E27FC236}">
                <a16:creationId xmlns:a16="http://schemas.microsoft.com/office/drawing/2014/main" id="{5CC2EBDF-9213-557D-8396-B2ACA7573429}"/>
              </a:ext>
            </a:extLst>
          </p:cNvPr>
          <p:cNvSpPr txBox="1"/>
          <p:nvPr/>
        </p:nvSpPr>
        <p:spPr>
          <a:xfrm>
            <a:off x="8379925" y="11097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8" name="Google Shape;1442;p82">
            <a:extLst>
              <a:ext uri="{FF2B5EF4-FFF2-40B4-BE49-F238E27FC236}">
                <a16:creationId xmlns:a16="http://schemas.microsoft.com/office/drawing/2014/main" id="{7A6BE759-0154-9576-B334-573647A89F95}"/>
              </a:ext>
            </a:extLst>
          </p:cNvPr>
          <p:cNvSpPr txBox="1"/>
          <p:nvPr/>
        </p:nvSpPr>
        <p:spPr>
          <a:xfrm>
            <a:off x="8382263" y="4465388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9" name="Google Shape;1444;p82">
            <a:extLst>
              <a:ext uri="{FF2B5EF4-FFF2-40B4-BE49-F238E27FC236}">
                <a16:creationId xmlns:a16="http://schemas.microsoft.com/office/drawing/2014/main" id="{2F9AEDF2-03E7-74F7-9F46-F50CEE38ED0F}"/>
              </a:ext>
            </a:extLst>
          </p:cNvPr>
          <p:cNvSpPr txBox="1"/>
          <p:nvPr/>
        </p:nvSpPr>
        <p:spPr>
          <a:xfrm>
            <a:off x="271852" y="4465388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6" name="Google Shape;1453;p83">
            <a:extLst>
              <a:ext uri="{FF2B5EF4-FFF2-40B4-BE49-F238E27FC236}">
                <a16:creationId xmlns:a16="http://schemas.microsoft.com/office/drawing/2014/main" id="{6A25D126-0837-683E-7A1C-B7DA9C9BDBB3}"/>
              </a:ext>
            </a:extLst>
          </p:cNvPr>
          <p:cNvSpPr txBox="1">
            <a:spLocks noGrp="1"/>
          </p:cNvSpPr>
          <p:nvPr>
            <p:ph type="body" idx="26"/>
          </p:nvPr>
        </p:nvSpPr>
        <p:spPr>
          <a:xfrm>
            <a:off x="509390" y="434163"/>
            <a:ext cx="4915463" cy="713100"/>
          </a:xfrm>
          <a:prstGeom prst="rect">
            <a:avLst/>
          </a:prstGeom>
        </p:spPr>
        <p:txBody>
          <a:bodyPr spcFirstLastPara="1" wrap="square" lIns="27360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-DE" sz="2500" b="1" dirty="0">
                <a:solidFill>
                  <a:schemeClr val="bg1"/>
                </a:solidFill>
                <a:latin typeface="Manrope SemiBold" pitchFamily="2" charset="0"/>
                <a:ea typeface="Manrope"/>
                <a:cs typeface="Manrope"/>
                <a:sym typeface="Manrope"/>
              </a:rPr>
              <a:t>Translation Requirements*</a:t>
            </a:r>
            <a:endParaRPr sz="2500" b="1" dirty="0">
              <a:solidFill>
                <a:schemeClr val="bg1"/>
              </a:solidFill>
              <a:latin typeface="Manrope SemiBold" pitchFamily="2" charset="0"/>
              <a:ea typeface="Manrope"/>
              <a:cs typeface="Manrope"/>
              <a:sym typeface="Manrope"/>
            </a:endParaRPr>
          </a:p>
        </p:txBody>
      </p:sp>
      <p:pic>
        <p:nvPicPr>
          <p:cNvPr id="27" name="Google Shape;1430;p82" title="Clip path group.png">
            <a:extLst>
              <a:ext uri="{FF2B5EF4-FFF2-40B4-BE49-F238E27FC236}">
                <a16:creationId xmlns:a16="http://schemas.microsoft.com/office/drawing/2014/main" id="{BD45CF20-2979-CBAB-158B-9FA7BB14ACE8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4468" y="4795752"/>
            <a:ext cx="881769" cy="22866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530;p85">
            <a:extLst>
              <a:ext uri="{FF2B5EF4-FFF2-40B4-BE49-F238E27FC236}">
                <a16:creationId xmlns:a16="http://schemas.microsoft.com/office/drawing/2014/main" id="{EB6042BA-801B-549E-E720-10BA7EDCFDEB}"/>
              </a:ext>
            </a:extLst>
          </p:cNvPr>
          <p:cNvSpPr txBox="1"/>
          <p:nvPr/>
        </p:nvSpPr>
        <p:spPr>
          <a:xfrm>
            <a:off x="532451" y="4784660"/>
            <a:ext cx="4663594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600" tIns="91425" rIns="273600" bIns="91425" anchor="t" anchorCtr="0">
            <a:spAutoFit/>
          </a:bodyPr>
          <a:lstStyle/>
          <a:p>
            <a:pPr fontAlgn="base"/>
            <a:r>
              <a:rPr lang="de-DE" sz="800">
                <a:solidFill>
                  <a:schemeClr val="bg1"/>
                </a:solidFill>
                <a:latin typeface="Manrope ExtraLight" pitchFamily="2" charset="0"/>
              </a:rPr>
              <a:t>Confidential ©️ 2026 DRIMCO GmbH</a:t>
            </a:r>
            <a:endParaRPr lang="en-US" sz="800">
              <a:solidFill>
                <a:schemeClr val="bg1"/>
              </a:solidFill>
              <a:latin typeface="Manrope ExtraLight" pitchFamily="2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439D9D5-1FD2-DB47-4460-5935E96E842B}"/>
              </a:ext>
            </a:extLst>
          </p:cNvPr>
          <p:cNvSpPr txBox="1"/>
          <p:nvPr/>
        </p:nvSpPr>
        <p:spPr>
          <a:xfrm>
            <a:off x="532450" y="1173030"/>
            <a:ext cx="807298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438150">
              <a:buClr>
                <a:schemeClr val="bg1"/>
              </a:buClr>
              <a:buAutoNum type="arabicPeriod"/>
            </a:pPr>
            <a:r>
              <a:rPr lang="de-DE" sz="1400">
                <a:solidFill>
                  <a:schemeClr val="bg1"/>
                </a:solidFill>
                <a:latin typeface="Manrope ExtraLight" pitchFamily="2" charset="0"/>
                <a:ea typeface="Roboto Light" panose="02000000000000000000" pitchFamily="2" charset="0"/>
              </a:rPr>
              <a:t>DeepL Pro (API) </a:t>
            </a:r>
            <a:endParaRPr lang="de-DE" sz="1400">
              <a:solidFill>
                <a:schemeClr val="bg1"/>
              </a:solidFill>
              <a:latin typeface="Manrope ExtraLight" pitchFamily="2" charset="0"/>
              <a:ea typeface="Roboto Light" panose="02000000000000000000" pitchFamily="2" charset="0"/>
              <a:sym typeface="Wingdings" pitchFamily="2" charset="2"/>
            </a:endParaRPr>
          </a:p>
          <a:p>
            <a:pPr marL="447675">
              <a:buClr>
                <a:schemeClr val="bg1"/>
              </a:buClr>
            </a:pPr>
            <a:r>
              <a:rPr lang="de-DE" sz="1400">
                <a:latin typeface="Manrope ExtraLight" pitchFamily="2" charset="0"/>
                <a:ea typeface="Roboto Light" panose="02000000000000000000" pitchFamily="2" charset="0"/>
                <a:hlinkClick r:id="rId5" tooltip="https://www.deepl.com/en/pro-api"/>
              </a:rPr>
              <a:t>https://www.deepl.com/en/pro-api</a:t>
            </a:r>
            <a:r>
              <a:rPr lang="de-DE" sz="1400">
                <a:latin typeface="Manrope ExtraLight" pitchFamily="2" charset="0"/>
                <a:ea typeface="Roboto Light" panose="02000000000000000000" pitchFamily="2" charset="0"/>
              </a:rPr>
              <a:t> </a:t>
            </a:r>
          </a:p>
          <a:p>
            <a:pPr marL="342900" indent="-342900">
              <a:buClr>
                <a:schemeClr val="bg1"/>
              </a:buClr>
              <a:buAutoNum type="arabicPeriod"/>
            </a:pPr>
            <a:endParaRPr lang="de-DE" sz="1400">
              <a:latin typeface="Manrope ExtraLight" pitchFamily="2" charset="0"/>
              <a:ea typeface="Roboto Light" panose="02000000000000000000" pitchFamily="2" charset="0"/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 startAt="2"/>
            </a:pPr>
            <a:r>
              <a:rPr lang="de-DE" sz="1400">
                <a:solidFill>
                  <a:schemeClr val="bg1"/>
                </a:solidFill>
                <a:latin typeface="Manrope ExtraLight" pitchFamily="2" charset="0"/>
                <a:ea typeface="Roboto Light" panose="02000000000000000000" pitchFamily="2" charset="0"/>
              </a:rPr>
              <a:t>Microsoft Translator (part of the Cognitive Services)</a:t>
            </a:r>
            <a:r>
              <a:rPr lang="de-DE" sz="1400">
                <a:solidFill>
                  <a:schemeClr val="bg1"/>
                </a:solidFill>
                <a:latin typeface="Manrope ExtraLight" pitchFamily="2" charset="0"/>
                <a:ea typeface="Roboto Light" panose="02000000000000000000" pitchFamily="2" charset="0"/>
                <a:sym typeface="Wingdings" pitchFamily="2" charset="2"/>
              </a:rPr>
              <a:t> </a:t>
            </a:r>
            <a:r>
              <a:rPr lang="de-DE" sz="1400">
                <a:solidFill>
                  <a:schemeClr val="bg1"/>
                </a:solidFill>
                <a:latin typeface="Manrope ExtraLight" pitchFamily="2" charset="0"/>
                <a:ea typeface="Roboto Light" panose="02000000000000000000" pitchFamily="2" charset="0"/>
                <a:sym typeface="Wingdings" pitchFamily="2" charset="2"/>
                <a:hlinkClick r:id="rId6"/>
              </a:rPr>
              <a:t>https://learn.microsoft.com/en-us/azure/ai-services/translator/text-translation/overview?tabs=windows</a:t>
            </a:r>
            <a:r>
              <a:rPr lang="de-DE" sz="1400">
                <a:solidFill>
                  <a:schemeClr val="bg1"/>
                </a:solidFill>
                <a:latin typeface="Manrope ExtraLight" pitchFamily="2" charset="0"/>
                <a:ea typeface="Roboto Light" panose="02000000000000000000" pitchFamily="2" charset="0"/>
                <a:sym typeface="Wingdings" pitchFamily="2" charset="2"/>
              </a:rPr>
              <a:t> </a:t>
            </a:r>
            <a:endParaRPr lang="de-DE" sz="1400">
              <a:solidFill>
                <a:schemeClr val="bg1"/>
              </a:solidFill>
              <a:latin typeface="Manrope ExtraLight" pitchFamily="2" charset="0"/>
              <a:ea typeface="Roboto Light" panose="02000000000000000000" pitchFamily="2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99E5F6C-9F35-5AB4-1CCE-341F2DA2FCC7}"/>
              </a:ext>
            </a:extLst>
          </p:cNvPr>
          <p:cNvSpPr txBox="1"/>
          <p:nvPr/>
        </p:nvSpPr>
        <p:spPr>
          <a:xfrm>
            <a:off x="538813" y="4426601"/>
            <a:ext cx="808983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 sz="1000">
                <a:solidFill>
                  <a:srgbClr val="FFFFFF"/>
                </a:solidFill>
                <a:latin typeface="Manrope ExtraLight" pitchFamily="2" charset="0"/>
                <a:ea typeface="Roboto Light" panose="02000000000000000000" pitchFamily="2" charset="0"/>
              </a:rPr>
              <a:t>* additional costs might incur</a:t>
            </a:r>
          </a:p>
        </p:txBody>
      </p:sp>
    </p:spTree>
    <p:extLst>
      <p:ext uri="{BB962C8B-B14F-4D97-AF65-F5344CB8AC3E}">
        <p14:creationId xmlns:p14="http://schemas.microsoft.com/office/powerpoint/2010/main" val="368235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>
          <a:extLst>
            <a:ext uri="{FF2B5EF4-FFF2-40B4-BE49-F238E27FC236}">
              <a16:creationId xmlns:a16="http://schemas.microsoft.com/office/drawing/2014/main" id="{EBFF98D6-5572-0039-D910-2CD339766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A1D24112-1415-F57B-4484-7A0D558CC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9" y="-12248"/>
            <a:ext cx="9144000" cy="5167895"/>
          </a:xfrm>
          <a:prstGeom prst="rect">
            <a:avLst/>
          </a:prstGeom>
        </p:spPr>
      </p:pic>
      <p:sp>
        <p:nvSpPr>
          <p:cNvPr id="1520" name="Google Shape;1520;p85">
            <a:extLst>
              <a:ext uri="{FF2B5EF4-FFF2-40B4-BE49-F238E27FC236}">
                <a16:creationId xmlns:a16="http://schemas.microsoft.com/office/drawing/2014/main" id="{FEE86EC2-6794-27C8-01A8-8DAA3EE887F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21311" y="-175"/>
            <a:ext cx="2930100" cy="335100"/>
          </a:xfrm>
          <a:prstGeom prst="rect">
            <a:avLst/>
          </a:prstGeom>
        </p:spPr>
        <p:txBody>
          <a:bodyPr spcFirstLastPara="1" wrap="square" lIns="2736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bg1"/>
                </a:solidFill>
                <a:latin typeface="Manrope"/>
                <a:ea typeface="Manrope"/>
                <a:cs typeface="Manrope"/>
                <a:sym typeface="Manrope"/>
              </a:rPr>
              <a:t>Additional Information </a:t>
            </a:r>
            <a:endParaRPr sz="1000">
              <a:solidFill>
                <a:schemeClr val="bg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12" name="Google Shape;1427;p82">
            <a:extLst>
              <a:ext uri="{FF2B5EF4-FFF2-40B4-BE49-F238E27FC236}">
                <a16:creationId xmlns:a16="http://schemas.microsoft.com/office/drawing/2014/main" id="{55982CEA-B8F9-FEC5-9BF5-6DF842B5C55A}"/>
              </a:ext>
            </a:extLst>
          </p:cNvPr>
          <p:cNvCxnSpPr/>
          <p:nvPr/>
        </p:nvCxnSpPr>
        <p:spPr>
          <a:xfrm>
            <a:off x="-34100" y="334900"/>
            <a:ext cx="9178500" cy="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428;p82">
            <a:extLst>
              <a:ext uri="{FF2B5EF4-FFF2-40B4-BE49-F238E27FC236}">
                <a16:creationId xmlns:a16="http://schemas.microsoft.com/office/drawing/2014/main" id="{C7A4173F-9887-65D7-BF76-690A10CBD02A}"/>
              </a:ext>
            </a:extLst>
          </p:cNvPr>
          <p:cNvCxnSpPr>
            <a:cxnSpLocks/>
          </p:cNvCxnSpPr>
          <p:nvPr/>
        </p:nvCxnSpPr>
        <p:spPr>
          <a:xfrm>
            <a:off x="8622689" y="15357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29;p82">
            <a:extLst>
              <a:ext uri="{FF2B5EF4-FFF2-40B4-BE49-F238E27FC236}">
                <a16:creationId xmlns:a16="http://schemas.microsoft.com/office/drawing/2014/main" id="{7E222900-AC39-4814-B7BD-93262DFDCACB}"/>
              </a:ext>
            </a:extLst>
          </p:cNvPr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31;p82">
            <a:extLst>
              <a:ext uri="{FF2B5EF4-FFF2-40B4-BE49-F238E27FC236}">
                <a16:creationId xmlns:a16="http://schemas.microsoft.com/office/drawing/2014/main" id="{CD3C9ED8-CCCF-5603-C408-B1A3693A342E}"/>
              </a:ext>
            </a:extLst>
          </p:cNvPr>
          <p:cNvCxnSpPr/>
          <p:nvPr/>
        </p:nvCxnSpPr>
        <p:spPr>
          <a:xfrm>
            <a:off x="-17250" y="4683430"/>
            <a:ext cx="9178500" cy="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437;p82">
            <a:extLst>
              <a:ext uri="{FF2B5EF4-FFF2-40B4-BE49-F238E27FC236}">
                <a16:creationId xmlns:a16="http://schemas.microsoft.com/office/drawing/2014/main" id="{4D3FBAC0-61DD-6FA3-0F54-C39C4347F955}"/>
              </a:ext>
            </a:extLst>
          </p:cNvPr>
          <p:cNvSpPr txBox="1"/>
          <p:nvPr/>
        </p:nvSpPr>
        <p:spPr>
          <a:xfrm>
            <a:off x="271300" y="11097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 dirty="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7" name="Google Shape;1438;p82">
            <a:extLst>
              <a:ext uri="{FF2B5EF4-FFF2-40B4-BE49-F238E27FC236}">
                <a16:creationId xmlns:a16="http://schemas.microsoft.com/office/drawing/2014/main" id="{3BD2CACB-2379-52D6-6887-6B20E0191F2B}"/>
              </a:ext>
            </a:extLst>
          </p:cNvPr>
          <p:cNvSpPr txBox="1"/>
          <p:nvPr/>
        </p:nvSpPr>
        <p:spPr>
          <a:xfrm>
            <a:off x="8379925" y="11097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8" name="Google Shape;1442;p82">
            <a:extLst>
              <a:ext uri="{FF2B5EF4-FFF2-40B4-BE49-F238E27FC236}">
                <a16:creationId xmlns:a16="http://schemas.microsoft.com/office/drawing/2014/main" id="{BB9BAB20-186E-C8C3-6224-B757CA082883}"/>
              </a:ext>
            </a:extLst>
          </p:cNvPr>
          <p:cNvSpPr txBox="1"/>
          <p:nvPr/>
        </p:nvSpPr>
        <p:spPr>
          <a:xfrm>
            <a:off x="8382263" y="4465388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9" name="Google Shape;1444;p82">
            <a:extLst>
              <a:ext uri="{FF2B5EF4-FFF2-40B4-BE49-F238E27FC236}">
                <a16:creationId xmlns:a16="http://schemas.microsoft.com/office/drawing/2014/main" id="{12728FBD-E9E6-5BE0-E69A-9669C7670B9B}"/>
              </a:ext>
            </a:extLst>
          </p:cNvPr>
          <p:cNvSpPr txBox="1"/>
          <p:nvPr/>
        </p:nvSpPr>
        <p:spPr>
          <a:xfrm>
            <a:off x="271852" y="4465388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6" name="Google Shape;1453;p83">
            <a:extLst>
              <a:ext uri="{FF2B5EF4-FFF2-40B4-BE49-F238E27FC236}">
                <a16:creationId xmlns:a16="http://schemas.microsoft.com/office/drawing/2014/main" id="{870EA3D5-BD1E-8883-D152-7B63369F9875}"/>
              </a:ext>
            </a:extLst>
          </p:cNvPr>
          <p:cNvSpPr txBox="1">
            <a:spLocks noGrp="1"/>
          </p:cNvSpPr>
          <p:nvPr>
            <p:ph type="body" idx="26"/>
          </p:nvPr>
        </p:nvSpPr>
        <p:spPr>
          <a:xfrm>
            <a:off x="509390" y="434163"/>
            <a:ext cx="6466597" cy="713100"/>
          </a:xfrm>
          <a:prstGeom prst="rect">
            <a:avLst/>
          </a:prstGeom>
        </p:spPr>
        <p:txBody>
          <a:bodyPr spcFirstLastPara="1" wrap="square" lIns="27360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-DE" sz="2500" b="1" dirty="0">
                <a:solidFill>
                  <a:schemeClr val="bg1"/>
                </a:solidFill>
                <a:latin typeface="Manrope SemiBold" pitchFamily="2" charset="0"/>
                <a:ea typeface="Manrope"/>
                <a:cs typeface="Manrope"/>
                <a:sym typeface="Manrope"/>
              </a:rPr>
              <a:t>Architecture Overview (DRIM Only)</a:t>
            </a:r>
            <a:endParaRPr sz="2500" b="1" dirty="0">
              <a:solidFill>
                <a:schemeClr val="bg1"/>
              </a:solidFill>
              <a:latin typeface="Manrope SemiBold" pitchFamily="2" charset="0"/>
              <a:ea typeface="Manrope"/>
              <a:cs typeface="Manrope"/>
              <a:sym typeface="Manrope"/>
            </a:endParaRPr>
          </a:p>
        </p:txBody>
      </p:sp>
      <p:pic>
        <p:nvPicPr>
          <p:cNvPr id="27" name="Google Shape;1430;p82" title="Clip path group.png">
            <a:extLst>
              <a:ext uri="{FF2B5EF4-FFF2-40B4-BE49-F238E27FC236}">
                <a16:creationId xmlns:a16="http://schemas.microsoft.com/office/drawing/2014/main" id="{9A55D965-9C70-2BC3-E684-CDE06BD23E61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4468" y="4795752"/>
            <a:ext cx="881769" cy="22866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530;p85">
            <a:extLst>
              <a:ext uri="{FF2B5EF4-FFF2-40B4-BE49-F238E27FC236}">
                <a16:creationId xmlns:a16="http://schemas.microsoft.com/office/drawing/2014/main" id="{300D3A0C-E8B5-F66D-DDB9-67B1B56083D9}"/>
              </a:ext>
            </a:extLst>
          </p:cNvPr>
          <p:cNvSpPr txBox="1"/>
          <p:nvPr/>
        </p:nvSpPr>
        <p:spPr>
          <a:xfrm>
            <a:off x="532451" y="4784660"/>
            <a:ext cx="4663594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600" tIns="91425" rIns="273600" bIns="91425" anchor="t" anchorCtr="0">
            <a:spAutoFit/>
          </a:bodyPr>
          <a:lstStyle/>
          <a:p>
            <a:pPr fontAlgn="base"/>
            <a:r>
              <a:rPr lang="de-DE" sz="800">
                <a:solidFill>
                  <a:schemeClr val="bg1"/>
                </a:solidFill>
                <a:latin typeface="Manrope ExtraLight" pitchFamily="2" charset="0"/>
              </a:rPr>
              <a:t>Confidential ©️ 2026 DRIMCO GmbH</a:t>
            </a:r>
            <a:endParaRPr lang="en-US" sz="800">
              <a:solidFill>
                <a:schemeClr val="bg1"/>
              </a:solidFill>
              <a:latin typeface="Manrope ExtraLight" pitchFamily="2" charset="0"/>
            </a:endParaRPr>
          </a:p>
        </p:txBody>
      </p:sp>
      <p:pic>
        <p:nvPicPr>
          <p:cNvPr id="3" name="Grafik 2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239585A8-A293-66BD-3AE5-11BC63DE4D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52" y="5256074"/>
            <a:ext cx="7772400" cy="3438978"/>
          </a:xfrm>
          <a:prstGeom prst="rect">
            <a:avLst/>
          </a:prstGeom>
        </p:spPr>
      </p:pic>
      <p:sp>
        <p:nvSpPr>
          <p:cNvPr id="48" name="Rechteck 47">
            <a:extLst>
              <a:ext uri="{FF2B5EF4-FFF2-40B4-BE49-F238E27FC236}">
                <a16:creationId xmlns:a16="http://schemas.microsoft.com/office/drawing/2014/main" id="{B2F2278D-BE5C-4750-B23A-C91EF1290B0A}"/>
              </a:ext>
            </a:extLst>
          </p:cNvPr>
          <p:cNvSpPr/>
          <p:nvPr/>
        </p:nvSpPr>
        <p:spPr>
          <a:xfrm>
            <a:off x="7511720" y="1058990"/>
            <a:ext cx="1035103" cy="1335783"/>
          </a:xfrm>
          <a:prstGeom prst="rect">
            <a:avLst/>
          </a:prstGeom>
          <a:noFill/>
          <a:ln w="3175">
            <a:solidFill>
              <a:schemeClr val="tx2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Google Shape;1453;p83">
            <a:extLst>
              <a:ext uri="{FF2B5EF4-FFF2-40B4-BE49-F238E27FC236}">
                <a16:creationId xmlns:a16="http://schemas.microsoft.com/office/drawing/2014/main" id="{335887CC-3349-B35D-8546-CECC47F6015E}"/>
              </a:ext>
            </a:extLst>
          </p:cNvPr>
          <p:cNvSpPr txBox="1">
            <a:spLocks/>
          </p:cNvSpPr>
          <p:nvPr/>
        </p:nvSpPr>
        <p:spPr>
          <a:xfrm>
            <a:off x="7574846" y="1115210"/>
            <a:ext cx="900851" cy="50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SAML </a:t>
            </a:r>
          </a:p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AD, LDAP</a:t>
            </a:r>
          </a:p>
        </p:txBody>
      </p:sp>
      <p:sp>
        <p:nvSpPr>
          <p:cNvPr id="55" name="L-Form 54">
            <a:extLst>
              <a:ext uri="{FF2B5EF4-FFF2-40B4-BE49-F238E27FC236}">
                <a16:creationId xmlns:a16="http://schemas.microsoft.com/office/drawing/2014/main" id="{F3509865-68D1-56BE-02EE-BDA894897E88}"/>
              </a:ext>
            </a:extLst>
          </p:cNvPr>
          <p:cNvSpPr/>
          <p:nvPr/>
        </p:nvSpPr>
        <p:spPr>
          <a:xfrm rot="5400000">
            <a:off x="6974173" y="3042678"/>
            <a:ext cx="2186059" cy="1110969"/>
          </a:xfrm>
          <a:prstGeom prst="corner">
            <a:avLst>
              <a:gd name="adj1" fmla="val 36725"/>
              <a:gd name="adj2" fmla="val 30087"/>
            </a:avLst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Google Shape;1453;p83">
            <a:extLst>
              <a:ext uri="{FF2B5EF4-FFF2-40B4-BE49-F238E27FC236}">
                <a16:creationId xmlns:a16="http://schemas.microsoft.com/office/drawing/2014/main" id="{4D4E3D22-4883-0103-9031-1D0D43D5E448}"/>
              </a:ext>
            </a:extLst>
          </p:cNvPr>
          <p:cNvSpPr txBox="1">
            <a:spLocks/>
          </p:cNvSpPr>
          <p:nvPr/>
        </p:nvSpPr>
        <p:spPr>
          <a:xfrm rot="16200000">
            <a:off x="7203141" y="3132811"/>
            <a:ext cx="1025324" cy="40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FIREWALL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F22419FE-1424-A6F7-70A1-9B73273AE484}"/>
              </a:ext>
            </a:extLst>
          </p:cNvPr>
          <p:cNvSpPr/>
          <p:nvPr/>
        </p:nvSpPr>
        <p:spPr>
          <a:xfrm>
            <a:off x="7511718" y="3932686"/>
            <a:ext cx="408166" cy="758508"/>
          </a:xfrm>
          <a:prstGeom prst="rect">
            <a:avLst/>
          </a:prstGeom>
          <a:solidFill>
            <a:schemeClr val="bg1">
              <a:alpha val="24785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Google Shape;1453;p83">
            <a:extLst>
              <a:ext uri="{FF2B5EF4-FFF2-40B4-BE49-F238E27FC236}">
                <a16:creationId xmlns:a16="http://schemas.microsoft.com/office/drawing/2014/main" id="{32C14F9B-3FDE-79C2-7F7C-7C0E77AD63CA}"/>
              </a:ext>
            </a:extLst>
          </p:cNvPr>
          <p:cNvSpPr txBox="1">
            <a:spLocks/>
          </p:cNvSpPr>
          <p:nvPr/>
        </p:nvSpPr>
        <p:spPr>
          <a:xfrm rot="16200000">
            <a:off x="7433359" y="4183470"/>
            <a:ext cx="582131" cy="40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VPN</a:t>
            </a:r>
          </a:p>
        </p:txBody>
      </p:sp>
      <p:sp>
        <p:nvSpPr>
          <p:cNvPr id="59" name="Google Shape;1453;p83">
            <a:extLst>
              <a:ext uri="{FF2B5EF4-FFF2-40B4-BE49-F238E27FC236}">
                <a16:creationId xmlns:a16="http://schemas.microsoft.com/office/drawing/2014/main" id="{DD31638A-EE85-0901-2CB8-6395D767A57C}"/>
              </a:ext>
            </a:extLst>
          </p:cNvPr>
          <p:cNvSpPr txBox="1">
            <a:spLocks/>
          </p:cNvSpPr>
          <p:nvPr/>
        </p:nvSpPr>
        <p:spPr>
          <a:xfrm>
            <a:off x="7973233" y="2872117"/>
            <a:ext cx="632206" cy="31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2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Internet</a:t>
            </a:r>
            <a:endParaRPr lang="de-DE" sz="1400" dirty="0">
              <a:solidFill>
                <a:schemeClr val="bg1"/>
              </a:solidFill>
              <a:latin typeface="Manrope Medium" pitchFamily="2" charset="0"/>
              <a:ea typeface="Manrope"/>
              <a:cs typeface="Manrope"/>
              <a:sym typeface="Manrope"/>
            </a:endParaRPr>
          </a:p>
        </p:txBody>
      </p:sp>
      <p:pic>
        <p:nvPicPr>
          <p:cNvPr id="1477" name="Grafik 1476">
            <a:extLst>
              <a:ext uri="{FF2B5EF4-FFF2-40B4-BE49-F238E27FC236}">
                <a16:creationId xmlns:a16="http://schemas.microsoft.com/office/drawing/2014/main" id="{DCD559BC-5BF6-734C-2E75-4A4A6D9EB0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51724" y="1518882"/>
            <a:ext cx="986249" cy="986249"/>
          </a:xfrm>
          <a:prstGeom prst="rect">
            <a:avLst/>
          </a:prstGeom>
        </p:spPr>
      </p:pic>
      <p:sp>
        <p:nvSpPr>
          <p:cNvPr id="1482" name="Rechteck 1481">
            <a:extLst>
              <a:ext uri="{FF2B5EF4-FFF2-40B4-BE49-F238E27FC236}">
                <a16:creationId xmlns:a16="http://schemas.microsoft.com/office/drawing/2014/main" id="{A9A49879-AF8E-9A36-4572-B3FDF63D97BE}"/>
              </a:ext>
            </a:extLst>
          </p:cNvPr>
          <p:cNvSpPr/>
          <p:nvPr/>
        </p:nvSpPr>
        <p:spPr>
          <a:xfrm>
            <a:off x="665136" y="1072716"/>
            <a:ext cx="4107093" cy="3033022"/>
          </a:xfrm>
          <a:prstGeom prst="rect">
            <a:avLst/>
          </a:prstGeom>
          <a:solidFill>
            <a:srgbClr val="FFFFFF">
              <a:alpha val="25000"/>
            </a:srgbClr>
          </a:solidFill>
          <a:ln w="3175">
            <a:solidFill>
              <a:schemeClr val="tx2">
                <a:alpha val="49581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E973A71-A8CA-7814-CFAA-EE3E03F2BFF2}"/>
              </a:ext>
            </a:extLst>
          </p:cNvPr>
          <p:cNvSpPr/>
          <p:nvPr/>
        </p:nvSpPr>
        <p:spPr>
          <a:xfrm>
            <a:off x="2785853" y="1409293"/>
            <a:ext cx="1755811" cy="2119809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BDE03F8-D206-E29C-3467-80E74A5FB6FF}"/>
              </a:ext>
            </a:extLst>
          </p:cNvPr>
          <p:cNvSpPr/>
          <p:nvPr/>
        </p:nvSpPr>
        <p:spPr>
          <a:xfrm>
            <a:off x="854960" y="1409293"/>
            <a:ext cx="1755811" cy="2119809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Google Shape;1453;p83">
            <a:extLst>
              <a:ext uri="{FF2B5EF4-FFF2-40B4-BE49-F238E27FC236}">
                <a16:creationId xmlns:a16="http://schemas.microsoft.com/office/drawing/2014/main" id="{40955F7B-23AA-657C-CFDA-23C8DF3D7175}"/>
              </a:ext>
            </a:extLst>
          </p:cNvPr>
          <p:cNvSpPr txBox="1">
            <a:spLocks/>
          </p:cNvSpPr>
          <p:nvPr/>
        </p:nvSpPr>
        <p:spPr>
          <a:xfrm>
            <a:off x="868559" y="1409291"/>
            <a:ext cx="1755811" cy="50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DRIM AI </a:t>
            </a:r>
          </a:p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Backend</a:t>
            </a:r>
          </a:p>
        </p:txBody>
      </p:sp>
      <p:sp>
        <p:nvSpPr>
          <p:cNvPr id="22" name="Google Shape;1453;p83">
            <a:extLst>
              <a:ext uri="{FF2B5EF4-FFF2-40B4-BE49-F238E27FC236}">
                <a16:creationId xmlns:a16="http://schemas.microsoft.com/office/drawing/2014/main" id="{0E8344C1-2201-EFEE-391F-9FB942D0ADCF}"/>
              </a:ext>
            </a:extLst>
          </p:cNvPr>
          <p:cNvSpPr txBox="1">
            <a:spLocks/>
          </p:cNvSpPr>
          <p:nvPr/>
        </p:nvSpPr>
        <p:spPr>
          <a:xfrm>
            <a:off x="2785854" y="1409292"/>
            <a:ext cx="1755811" cy="50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DRIM Application Server</a:t>
            </a:r>
          </a:p>
        </p:txBody>
      </p:sp>
      <p:sp>
        <p:nvSpPr>
          <p:cNvPr id="23" name="Google Shape;1453;p83">
            <a:extLst>
              <a:ext uri="{FF2B5EF4-FFF2-40B4-BE49-F238E27FC236}">
                <a16:creationId xmlns:a16="http://schemas.microsoft.com/office/drawing/2014/main" id="{713E8B3F-10C7-F2C1-1D2B-A923D6B4B3FB}"/>
              </a:ext>
            </a:extLst>
          </p:cNvPr>
          <p:cNvSpPr txBox="1">
            <a:spLocks/>
          </p:cNvSpPr>
          <p:nvPr/>
        </p:nvSpPr>
        <p:spPr>
          <a:xfrm>
            <a:off x="868560" y="2905342"/>
            <a:ext cx="1742212" cy="281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Docker Containers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1878AD4-F443-4DEF-E182-0EC63CEDEEFE}"/>
              </a:ext>
            </a:extLst>
          </p:cNvPr>
          <p:cNvSpPr/>
          <p:nvPr/>
        </p:nvSpPr>
        <p:spPr>
          <a:xfrm>
            <a:off x="1961089" y="3258013"/>
            <a:ext cx="649374" cy="27109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Manrope Medium" pitchFamily="2" charset="0"/>
              </a:rPr>
              <a:t>API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7BD9B95-DA19-331C-652F-936AC7CCD5F4}"/>
              </a:ext>
            </a:extLst>
          </p:cNvPr>
          <p:cNvSpPr/>
          <p:nvPr/>
        </p:nvSpPr>
        <p:spPr>
          <a:xfrm>
            <a:off x="2785854" y="3258012"/>
            <a:ext cx="649374" cy="271089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Manrope Medium" pitchFamily="2" charset="0"/>
              </a:rPr>
              <a:t>API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49CA2A23-3E94-B020-9D4D-EC0DA8D427C9}"/>
              </a:ext>
            </a:extLst>
          </p:cNvPr>
          <p:cNvSpPr/>
          <p:nvPr/>
        </p:nvSpPr>
        <p:spPr>
          <a:xfrm>
            <a:off x="3894568" y="3258012"/>
            <a:ext cx="649374" cy="271089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Manrope Medium" pitchFamily="2" charset="0"/>
              </a:rPr>
              <a:t>GUI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73399CD-02CB-F67D-0BB3-39362BE68254}"/>
              </a:ext>
            </a:extLst>
          </p:cNvPr>
          <p:cNvSpPr/>
          <p:nvPr/>
        </p:nvSpPr>
        <p:spPr>
          <a:xfrm>
            <a:off x="2785853" y="2910075"/>
            <a:ext cx="1755811" cy="277097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Manrope Medium" pitchFamily="2" charset="0"/>
              </a:rPr>
              <a:t>Apache</a:t>
            </a:r>
          </a:p>
        </p:txBody>
      </p:sp>
      <p:sp>
        <p:nvSpPr>
          <p:cNvPr id="43" name="Google Shape;1453;p83">
            <a:extLst>
              <a:ext uri="{FF2B5EF4-FFF2-40B4-BE49-F238E27FC236}">
                <a16:creationId xmlns:a16="http://schemas.microsoft.com/office/drawing/2014/main" id="{DC828547-FF61-8CC9-9AE5-5D131573743B}"/>
              </a:ext>
            </a:extLst>
          </p:cNvPr>
          <p:cNvSpPr txBox="1">
            <a:spLocks/>
          </p:cNvSpPr>
          <p:nvPr/>
        </p:nvSpPr>
        <p:spPr>
          <a:xfrm>
            <a:off x="668303" y="1079415"/>
            <a:ext cx="4107093" cy="31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DRIM Network</a:t>
            </a:r>
          </a:p>
        </p:txBody>
      </p:sp>
      <p:sp>
        <p:nvSpPr>
          <p:cNvPr id="44" name="Google Shape;1453;p83">
            <a:extLst>
              <a:ext uri="{FF2B5EF4-FFF2-40B4-BE49-F238E27FC236}">
                <a16:creationId xmlns:a16="http://schemas.microsoft.com/office/drawing/2014/main" id="{A3FAE48A-DDE0-2229-0070-5D14174AF522}"/>
              </a:ext>
            </a:extLst>
          </p:cNvPr>
          <p:cNvSpPr txBox="1">
            <a:spLocks/>
          </p:cNvSpPr>
          <p:nvPr/>
        </p:nvSpPr>
        <p:spPr>
          <a:xfrm rot="16200000">
            <a:off x="800185" y="2072647"/>
            <a:ext cx="928683" cy="50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1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Server 2</a:t>
            </a:r>
          </a:p>
        </p:txBody>
      </p:sp>
      <p:sp>
        <p:nvSpPr>
          <p:cNvPr id="45" name="Google Shape;1453;p83">
            <a:extLst>
              <a:ext uri="{FF2B5EF4-FFF2-40B4-BE49-F238E27FC236}">
                <a16:creationId xmlns:a16="http://schemas.microsoft.com/office/drawing/2014/main" id="{72A14DB0-D09D-D6E0-1863-AFFCE5E20483}"/>
              </a:ext>
            </a:extLst>
          </p:cNvPr>
          <p:cNvSpPr txBox="1">
            <a:spLocks/>
          </p:cNvSpPr>
          <p:nvPr/>
        </p:nvSpPr>
        <p:spPr>
          <a:xfrm rot="16200000">
            <a:off x="2705039" y="2093734"/>
            <a:ext cx="928683" cy="50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1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Server 1</a:t>
            </a:r>
          </a:p>
        </p:txBody>
      </p:sp>
      <p:pic>
        <p:nvPicPr>
          <p:cNvPr id="1474" name="Grafik 1473">
            <a:extLst>
              <a:ext uri="{FF2B5EF4-FFF2-40B4-BE49-F238E27FC236}">
                <a16:creationId xmlns:a16="http://schemas.microsoft.com/office/drawing/2014/main" id="{9BA1F31A-6E9D-686D-BA91-2366D0EB1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3035" y="1822293"/>
            <a:ext cx="986249" cy="986249"/>
          </a:xfrm>
          <a:prstGeom prst="rect">
            <a:avLst/>
          </a:prstGeom>
        </p:spPr>
      </p:pic>
      <p:pic>
        <p:nvPicPr>
          <p:cNvPr id="1475" name="Grafik 1474">
            <a:extLst>
              <a:ext uri="{FF2B5EF4-FFF2-40B4-BE49-F238E27FC236}">
                <a16:creationId xmlns:a16="http://schemas.microsoft.com/office/drawing/2014/main" id="{B774D54E-5AE6-E7AA-F324-9930F51E6B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3636" y="1822293"/>
            <a:ext cx="986249" cy="986249"/>
          </a:xfrm>
          <a:prstGeom prst="rect">
            <a:avLst/>
          </a:prstGeom>
        </p:spPr>
      </p:pic>
      <p:sp>
        <p:nvSpPr>
          <p:cNvPr id="1491" name="Google Shape;1453;p83">
            <a:extLst>
              <a:ext uri="{FF2B5EF4-FFF2-40B4-BE49-F238E27FC236}">
                <a16:creationId xmlns:a16="http://schemas.microsoft.com/office/drawing/2014/main" id="{759669A0-B4C5-F035-2FE5-C2794436031B}"/>
              </a:ext>
            </a:extLst>
          </p:cNvPr>
          <p:cNvSpPr txBox="1">
            <a:spLocks/>
          </p:cNvSpPr>
          <p:nvPr/>
        </p:nvSpPr>
        <p:spPr>
          <a:xfrm>
            <a:off x="593361" y="4129865"/>
            <a:ext cx="1268048" cy="54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Customer 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Network</a:t>
            </a:r>
          </a:p>
        </p:txBody>
      </p:sp>
      <p:cxnSp>
        <p:nvCxnSpPr>
          <p:cNvPr id="1539" name="Gerade Verbindung mit Pfeil 1538">
            <a:extLst>
              <a:ext uri="{FF2B5EF4-FFF2-40B4-BE49-F238E27FC236}">
                <a16:creationId xmlns:a16="http://schemas.microsoft.com/office/drawing/2014/main" id="{B0EDF99E-858D-D1D8-B59C-5EE82AB0E11E}"/>
              </a:ext>
            </a:extLst>
          </p:cNvPr>
          <p:cNvCxnSpPr>
            <a:cxnSpLocks/>
          </p:cNvCxnSpPr>
          <p:nvPr/>
        </p:nvCxnSpPr>
        <p:spPr>
          <a:xfrm flipV="1">
            <a:off x="3199507" y="3529100"/>
            <a:ext cx="0" cy="4217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3" name="Gerade Verbindung mit Pfeil 1542">
            <a:extLst>
              <a:ext uri="{FF2B5EF4-FFF2-40B4-BE49-F238E27FC236}">
                <a16:creationId xmlns:a16="http://schemas.microsoft.com/office/drawing/2014/main" id="{0B65882D-04E1-BC43-0882-C2A4F881A3F2}"/>
              </a:ext>
            </a:extLst>
          </p:cNvPr>
          <p:cNvCxnSpPr>
            <a:cxnSpLocks/>
          </p:cNvCxnSpPr>
          <p:nvPr/>
        </p:nvCxnSpPr>
        <p:spPr>
          <a:xfrm flipV="1">
            <a:off x="2182906" y="3529100"/>
            <a:ext cx="0" cy="4160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5" name="Gerade Verbindung 1544">
            <a:extLst>
              <a:ext uri="{FF2B5EF4-FFF2-40B4-BE49-F238E27FC236}">
                <a16:creationId xmlns:a16="http://schemas.microsoft.com/office/drawing/2014/main" id="{335B57CD-41F1-D67E-288A-0FF49446BA92}"/>
              </a:ext>
            </a:extLst>
          </p:cNvPr>
          <p:cNvCxnSpPr>
            <a:cxnSpLocks/>
          </p:cNvCxnSpPr>
          <p:nvPr/>
        </p:nvCxnSpPr>
        <p:spPr>
          <a:xfrm>
            <a:off x="2179927" y="3945195"/>
            <a:ext cx="10252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6" name="TextBox 133">
            <a:extLst>
              <a:ext uri="{FF2B5EF4-FFF2-40B4-BE49-F238E27FC236}">
                <a16:creationId xmlns:a16="http://schemas.microsoft.com/office/drawing/2014/main" id="{D52290DA-B74D-84B3-123E-26F7DC6987FC}"/>
              </a:ext>
            </a:extLst>
          </p:cNvPr>
          <p:cNvSpPr txBox="1"/>
          <p:nvPr/>
        </p:nvSpPr>
        <p:spPr bwMode="gray">
          <a:xfrm>
            <a:off x="2232679" y="3563169"/>
            <a:ext cx="365028" cy="3558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  <a:t>:80XX</a:t>
            </a:r>
            <a:b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  <a:t>(http/ </a:t>
            </a:r>
            <a:b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  <a:t>https)</a:t>
            </a:r>
          </a:p>
        </p:txBody>
      </p:sp>
      <p:sp>
        <p:nvSpPr>
          <p:cNvPr id="1547" name="TextBox 133">
            <a:extLst>
              <a:ext uri="{FF2B5EF4-FFF2-40B4-BE49-F238E27FC236}">
                <a16:creationId xmlns:a16="http://schemas.microsoft.com/office/drawing/2014/main" id="{0D6A406C-3147-6D68-DF7C-BF041D7C49C9}"/>
              </a:ext>
            </a:extLst>
          </p:cNvPr>
          <p:cNvSpPr txBox="1"/>
          <p:nvPr/>
        </p:nvSpPr>
        <p:spPr bwMode="gray">
          <a:xfrm>
            <a:off x="2731302" y="3563169"/>
            <a:ext cx="365028" cy="3558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  <a:t>:443/:9090</a:t>
            </a:r>
            <a:b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  <a:t>(http/ </a:t>
            </a:r>
            <a:b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  <a:t>https)</a:t>
            </a:r>
          </a:p>
        </p:txBody>
      </p:sp>
      <p:grpSp>
        <p:nvGrpSpPr>
          <p:cNvPr id="1562" name="Gruppieren 1561">
            <a:extLst>
              <a:ext uri="{FF2B5EF4-FFF2-40B4-BE49-F238E27FC236}">
                <a16:creationId xmlns:a16="http://schemas.microsoft.com/office/drawing/2014/main" id="{14168951-9934-04E1-710C-A00583C08108}"/>
              </a:ext>
            </a:extLst>
          </p:cNvPr>
          <p:cNvGrpSpPr/>
          <p:nvPr/>
        </p:nvGrpSpPr>
        <p:grpSpPr>
          <a:xfrm>
            <a:off x="2760941" y="4156173"/>
            <a:ext cx="786294" cy="677030"/>
            <a:chOff x="7873827" y="3625650"/>
            <a:chExt cx="786294" cy="677030"/>
          </a:xfrm>
        </p:grpSpPr>
        <p:grpSp>
          <p:nvGrpSpPr>
            <p:cNvPr id="1564" name="Gruppieren 1563">
              <a:extLst>
                <a:ext uri="{FF2B5EF4-FFF2-40B4-BE49-F238E27FC236}">
                  <a16:creationId xmlns:a16="http://schemas.microsoft.com/office/drawing/2014/main" id="{00D970AF-DDE8-ED96-1389-B86D39A79462}"/>
                </a:ext>
              </a:extLst>
            </p:cNvPr>
            <p:cNvGrpSpPr/>
            <p:nvPr/>
          </p:nvGrpSpPr>
          <p:grpSpPr>
            <a:xfrm>
              <a:off x="7873827" y="3625650"/>
              <a:ext cx="786294" cy="677030"/>
              <a:chOff x="7873827" y="3669890"/>
              <a:chExt cx="786294" cy="677030"/>
            </a:xfrm>
          </p:grpSpPr>
          <p:sp>
            <p:nvSpPr>
              <p:cNvPr id="1566" name="Google Shape;1453;p83">
                <a:extLst>
                  <a:ext uri="{FF2B5EF4-FFF2-40B4-BE49-F238E27FC236}">
                    <a16:creationId xmlns:a16="http://schemas.microsoft.com/office/drawing/2014/main" id="{1D06D673-7C57-D070-5B25-CF715C57EE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3827" y="3845988"/>
                <a:ext cx="786294" cy="500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921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●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1pPr>
                <a:lvl2pPr marL="914400" marR="0" lvl="1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○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2pPr>
                <a:lvl3pPr marL="1371600" marR="0" lvl="2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■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3pPr>
                <a:lvl4pPr marL="1828800" marR="0" lvl="3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●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4pPr>
                <a:lvl5pPr marL="2286000" marR="0" lvl="4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○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5pPr>
                <a:lvl6pPr marL="2743200" marR="0" lvl="5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■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6pPr>
                <a:lvl7pPr marL="3200400" marR="0" lvl="6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●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7pPr>
                <a:lvl8pPr marL="3657600" marR="0" lvl="7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○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8pPr>
                <a:lvl9pPr marL="4114800" marR="0" lvl="8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chemeClr val="dk1"/>
                  </a:buClr>
                  <a:buSzPts val="1000"/>
                  <a:buFont typeface="Inter"/>
                  <a:buChar char="■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Font typeface="Arial"/>
                  <a:buNone/>
                </a:pPr>
                <a:r>
                  <a:rPr lang="de-DE" sz="1100" dirty="0">
                    <a:solidFill>
                      <a:srgbClr val="F132DB"/>
                    </a:solidFill>
                    <a:latin typeface="Manrope Medium" pitchFamily="2" charset="0"/>
                    <a:ea typeface="Manrope"/>
                    <a:cs typeface="Manrope"/>
                    <a:sym typeface="Manrope"/>
                  </a:rPr>
                  <a:t>Admins</a:t>
                </a:r>
              </a:p>
            </p:txBody>
          </p:sp>
          <p:pic>
            <p:nvPicPr>
              <p:cNvPr id="1567" name="Grafik 1566">
                <a:extLst>
                  <a:ext uri="{FF2B5EF4-FFF2-40B4-BE49-F238E27FC236}">
                    <a16:creationId xmlns:a16="http://schemas.microsoft.com/office/drawing/2014/main" id="{B40AD1FD-25D6-07F3-E9CE-2645F4762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051098" y="3669890"/>
                <a:ext cx="435947" cy="435947"/>
              </a:xfrm>
              <a:prstGeom prst="rect">
                <a:avLst/>
              </a:prstGeom>
            </p:spPr>
          </p:pic>
        </p:grpSp>
        <p:sp>
          <p:nvSpPr>
            <p:cNvPr id="1565" name="Rechteck 1564">
              <a:extLst>
                <a:ext uri="{FF2B5EF4-FFF2-40B4-BE49-F238E27FC236}">
                  <a16:creationId xmlns:a16="http://schemas.microsoft.com/office/drawing/2014/main" id="{ADFB6B0C-919F-4522-A484-0F644112DB02}"/>
                </a:ext>
              </a:extLst>
            </p:cNvPr>
            <p:cNvSpPr/>
            <p:nvPr/>
          </p:nvSpPr>
          <p:spPr>
            <a:xfrm>
              <a:off x="7978152" y="3658232"/>
              <a:ext cx="564740" cy="460650"/>
            </a:xfrm>
            <a:prstGeom prst="rect">
              <a:avLst/>
            </a:prstGeom>
            <a:noFill/>
            <a:ln w="6350">
              <a:solidFill>
                <a:srgbClr val="F132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69" name="Gruppieren 1568">
            <a:extLst>
              <a:ext uri="{FF2B5EF4-FFF2-40B4-BE49-F238E27FC236}">
                <a16:creationId xmlns:a16="http://schemas.microsoft.com/office/drawing/2014/main" id="{92BD06AC-0C67-FC60-69F7-33FF958F4F63}"/>
              </a:ext>
            </a:extLst>
          </p:cNvPr>
          <p:cNvGrpSpPr/>
          <p:nvPr/>
        </p:nvGrpSpPr>
        <p:grpSpPr>
          <a:xfrm>
            <a:off x="4062093" y="4135376"/>
            <a:ext cx="786294" cy="640942"/>
            <a:chOff x="7878745" y="4138597"/>
            <a:chExt cx="786294" cy="640942"/>
          </a:xfrm>
        </p:grpSpPr>
        <p:pic>
          <p:nvPicPr>
            <p:cNvPr id="1570" name="Grafik 1569">
              <a:extLst>
                <a:ext uri="{FF2B5EF4-FFF2-40B4-BE49-F238E27FC236}">
                  <a16:creationId xmlns:a16="http://schemas.microsoft.com/office/drawing/2014/main" id="{FC015663-14A8-4C5E-7F6F-D9A009E73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042464" y="4138597"/>
              <a:ext cx="433233" cy="433233"/>
            </a:xfrm>
            <a:prstGeom prst="rect">
              <a:avLst/>
            </a:prstGeom>
          </p:spPr>
        </p:pic>
        <p:sp>
          <p:nvSpPr>
            <p:cNvPr id="1571" name="Rechteck 1570">
              <a:extLst>
                <a:ext uri="{FF2B5EF4-FFF2-40B4-BE49-F238E27FC236}">
                  <a16:creationId xmlns:a16="http://schemas.microsoft.com/office/drawing/2014/main" id="{61B9958F-A1ED-1788-1744-A510313933DA}"/>
                </a:ext>
              </a:extLst>
            </p:cNvPr>
            <p:cNvSpPr/>
            <p:nvPr/>
          </p:nvSpPr>
          <p:spPr>
            <a:xfrm>
              <a:off x="7989252" y="4193532"/>
              <a:ext cx="564740" cy="460650"/>
            </a:xfrm>
            <a:prstGeom prst="rect">
              <a:avLst/>
            </a:prstGeom>
            <a:solidFill>
              <a:schemeClr val="bg1">
                <a:alpha val="25195"/>
              </a:schemeClr>
            </a:solidFill>
            <a:ln w="6350">
              <a:solidFill>
                <a:srgbClr val="F2BA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2" name="Google Shape;1453;p83">
              <a:extLst>
                <a:ext uri="{FF2B5EF4-FFF2-40B4-BE49-F238E27FC236}">
                  <a16:creationId xmlns:a16="http://schemas.microsoft.com/office/drawing/2014/main" id="{DCC8D2C0-616A-A954-06C9-F0F343EB1373}"/>
                </a:ext>
              </a:extLst>
            </p:cNvPr>
            <p:cNvSpPr txBox="1">
              <a:spLocks/>
            </p:cNvSpPr>
            <p:nvPr/>
          </p:nvSpPr>
          <p:spPr>
            <a:xfrm>
              <a:off x="7878745" y="4364039"/>
              <a:ext cx="786294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●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1pPr>
              <a:lvl2pPr marL="914400" marR="0" lvl="1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○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2pPr>
              <a:lvl3pPr marL="1371600" marR="0" lvl="2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■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3pPr>
              <a:lvl4pPr marL="1828800" marR="0" lvl="3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●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4pPr>
              <a:lvl5pPr marL="2286000" marR="0" lvl="4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○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5pPr>
              <a:lvl6pPr marL="2743200" marR="0" lvl="5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■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6pPr>
              <a:lvl7pPr marL="3200400" marR="0" lvl="6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●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7pPr>
              <a:lvl8pPr marL="3657600" marR="0" lvl="7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○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8pPr>
              <a:lvl9pPr marL="4114800" marR="0" lvl="8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800"/>
                </a:spcAft>
                <a:buClr>
                  <a:schemeClr val="dk1"/>
                </a:buClr>
                <a:buSzPts val="1000"/>
                <a:buFont typeface="Inter"/>
                <a:buChar char="■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/>
                <a:buNone/>
              </a:pPr>
              <a:r>
                <a:rPr lang="de-DE" sz="1100" dirty="0">
                  <a:solidFill>
                    <a:srgbClr val="F2BA60"/>
                  </a:solidFill>
                  <a:latin typeface="Manrope Medium" pitchFamily="2" charset="0"/>
                  <a:ea typeface="Manrope"/>
                  <a:cs typeface="Manrope"/>
                  <a:sym typeface="Manrope"/>
                </a:rPr>
                <a:t>Users</a:t>
              </a:r>
            </a:p>
          </p:txBody>
        </p:sp>
      </p:grpSp>
      <p:cxnSp>
        <p:nvCxnSpPr>
          <p:cNvPr id="1574" name="Gewinkelte Verbindung 1573">
            <a:extLst>
              <a:ext uri="{FF2B5EF4-FFF2-40B4-BE49-F238E27FC236}">
                <a16:creationId xmlns:a16="http://schemas.microsoft.com/office/drawing/2014/main" id="{D06FF81F-823C-EF08-0005-61A8D7E8D5EC}"/>
              </a:ext>
            </a:extLst>
          </p:cNvPr>
          <p:cNvCxnSpPr>
            <a:cxnSpLocks/>
            <a:stCxn id="1565" idx="1"/>
          </p:cNvCxnSpPr>
          <p:nvPr/>
        </p:nvCxnSpPr>
        <p:spPr>
          <a:xfrm rot="10800000">
            <a:off x="1882156" y="3529104"/>
            <a:ext cx="983110" cy="889976"/>
          </a:xfrm>
          <a:prstGeom prst="bentConnector3">
            <a:avLst>
              <a:gd name="adj1" fmla="val 101251"/>
            </a:avLst>
          </a:prstGeom>
          <a:ln>
            <a:solidFill>
              <a:srgbClr val="F132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9" name="TextBox 115">
            <a:extLst>
              <a:ext uri="{FF2B5EF4-FFF2-40B4-BE49-F238E27FC236}">
                <a16:creationId xmlns:a16="http://schemas.microsoft.com/office/drawing/2014/main" id="{06C09AEC-8045-45D6-1BBE-E2B6A7AA9AD3}"/>
              </a:ext>
            </a:extLst>
          </p:cNvPr>
          <p:cNvSpPr txBox="1"/>
          <p:nvPr/>
        </p:nvSpPr>
        <p:spPr bwMode="gray">
          <a:xfrm>
            <a:off x="1922841" y="4242722"/>
            <a:ext cx="451494" cy="269306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700" dirty="0">
                <a:solidFill>
                  <a:srgbClr val="F132DB"/>
                </a:solidFill>
                <a:latin typeface="Manrope ExtraLight" pitchFamily="2" charset="0"/>
              </a:rPr>
              <a:t>:22/SSH</a:t>
            </a:r>
          </a:p>
        </p:txBody>
      </p:sp>
      <p:cxnSp>
        <p:nvCxnSpPr>
          <p:cNvPr id="1580" name="Gewinkelte Verbindung 1579">
            <a:extLst>
              <a:ext uri="{FF2B5EF4-FFF2-40B4-BE49-F238E27FC236}">
                <a16:creationId xmlns:a16="http://schemas.microsoft.com/office/drawing/2014/main" id="{EEFDAAC8-239E-F6B5-91A1-ED826D8EBCCC}"/>
              </a:ext>
            </a:extLst>
          </p:cNvPr>
          <p:cNvCxnSpPr>
            <a:cxnSpLocks/>
            <a:stCxn id="1565" idx="3"/>
          </p:cNvCxnSpPr>
          <p:nvPr/>
        </p:nvCxnSpPr>
        <p:spPr>
          <a:xfrm flipV="1">
            <a:off x="3430006" y="3561683"/>
            <a:ext cx="239989" cy="857397"/>
          </a:xfrm>
          <a:prstGeom prst="bentConnector2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3" name="TextBox 133">
            <a:extLst>
              <a:ext uri="{FF2B5EF4-FFF2-40B4-BE49-F238E27FC236}">
                <a16:creationId xmlns:a16="http://schemas.microsoft.com/office/drawing/2014/main" id="{FB75419F-1FC3-FA27-0905-E1EAAB5DA2B2}"/>
              </a:ext>
            </a:extLst>
          </p:cNvPr>
          <p:cNvSpPr txBox="1"/>
          <p:nvPr/>
        </p:nvSpPr>
        <p:spPr bwMode="gray">
          <a:xfrm>
            <a:off x="3381325" y="3563987"/>
            <a:ext cx="346000" cy="3558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700" dirty="0">
                <a:solidFill>
                  <a:srgbClr val="F132DB"/>
                </a:solidFill>
                <a:latin typeface="Manrope ExtraLight" pitchFamily="2" charset="0"/>
              </a:rPr>
              <a:t>:443</a:t>
            </a:r>
            <a:br>
              <a:rPr lang="en-US" sz="700" dirty="0">
                <a:solidFill>
                  <a:srgbClr val="F132DB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rgbClr val="F132DB"/>
                </a:solidFill>
                <a:latin typeface="Manrope ExtraLight" pitchFamily="2" charset="0"/>
              </a:rPr>
              <a:t>(http/ </a:t>
            </a:r>
            <a:br>
              <a:rPr lang="en-US" sz="700" dirty="0">
                <a:solidFill>
                  <a:srgbClr val="F132DB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rgbClr val="F132DB"/>
                </a:solidFill>
                <a:latin typeface="Manrope ExtraLight" pitchFamily="2" charset="0"/>
              </a:rPr>
              <a:t>https)</a:t>
            </a:r>
          </a:p>
        </p:txBody>
      </p:sp>
      <p:grpSp>
        <p:nvGrpSpPr>
          <p:cNvPr id="1618" name="Gruppieren 1617">
            <a:extLst>
              <a:ext uri="{FF2B5EF4-FFF2-40B4-BE49-F238E27FC236}">
                <a16:creationId xmlns:a16="http://schemas.microsoft.com/office/drawing/2014/main" id="{23386932-AC3D-68E5-FD8E-1A3F1B1BC720}"/>
              </a:ext>
            </a:extLst>
          </p:cNvPr>
          <p:cNvGrpSpPr/>
          <p:nvPr/>
        </p:nvGrpSpPr>
        <p:grpSpPr>
          <a:xfrm>
            <a:off x="7886002" y="3561711"/>
            <a:ext cx="786294" cy="677030"/>
            <a:chOff x="7873827" y="3625650"/>
            <a:chExt cx="786294" cy="677030"/>
          </a:xfrm>
        </p:grpSpPr>
        <p:grpSp>
          <p:nvGrpSpPr>
            <p:cNvPr id="1619" name="Gruppieren 1618">
              <a:extLst>
                <a:ext uri="{FF2B5EF4-FFF2-40B4-BE49-F238E27FC236}">
                  <a16:creationId xmlns:a16="http://schemas.microsoft.com/office/drawing/2014/main" id="{55AA70E9-07D4-A29B-BE37-BB1F18EB5C8C}"/>
                </a:ext>
              </a:extLst>
            </p:cNvPr>
            <p:cNvGrpSpPr/>
            <p:nvPr/>
          </p:nvGrpSpPr>
          <p:grpSpPr>
            <a:xfrm>
              <a:off x="7873827" y="3625650"/>
              <a:ext cx="786294" cy="677030"/>
              <a:chOff x="7873827" y="3669890"/>
              <a:chExt cx="786294" cy="677030"/>
            </a:xfrm>
          </p:grpSpPr>
          <p:sp>
            <p:nvSpPr>
              <p:cNvPr id="1621" name="Google Shape;1453;p83">
                <a:extLst>
                  <a:ext uri="{FF2B5EF4-FFF2-40B4-BE49-F238E27FC236}">
                    <a16:creationId xmlns:a16="http://schemas.microsoft.com/office/drawing/2014/main" id="{77A6832B-72FD-C787-178B-1E5AA4A820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3827" y="3845988"/>
                <a:ext cx="786294" cy="500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921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●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1pPr>
                <a:lvl2pPr marL="914400" marR="0" lvl="1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○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2pPr>
                <a:lvl3pPr marL="1371600" marR="0" lvl="2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■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3pPr>
                <a:lvl4pPr marL="1828800" marR="0" lvl="3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●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4pPr>
                <a:lvl5pPr marL="2286000" marR="0" lvl="4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○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5pPr>
                <a:lvl6pPr marL="2743200" marR="0" lvl="5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■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6pPr>
                <a:lvl7pPr marL="3200400" marR="0" lvl="6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●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7pPr>
                <a:lvl8pPr marL="3657600" marR="0" lvl="7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○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8pPr>
                <a:lvl9pPr marL="4114800" marR="0" lvl="8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chemeClr val="dk1"/>
                  </a:buClr>
                  <a:buSzPts val="1000"/>
                  <a:buFont typeface="Inter"/>
                  <a:buChar char="■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Font typeface="Arial"/>
                  <a:buNone/>
                </a:pPr>
                <a:r>
                  <a:rPr lang="de-DE" sz="1100" dirty="0">
                    <a:solidFill>
                      <a:srgbClr val="F132DB"/>
                    </a:solidFill>
                    <a:latin typeface="Manrope Medium" pitchFamily="2" charset="0"/>
                    <a:ea typeface="Manrope"/>
                    <a:cs typeface="Manrope"/>
                    <a:sym typeface="Manrope"/>
                  </a:rPr>
                  <a:t>Admins</a:t>
                </a:r>
              </a:p>
            </p:txBody>
          </p:sp>
          <p:pic>
            <p:nvPicPr>
              <p:cNvPr id="1622" name="Grafik 1621">
                <a:extLst>
                  <a:ext uri="{FF2B5EF4-FFF2-40B4-BE49-F238E27FC236}">
                    <a16:creationId xmlns:a16="http://schemas.microsoft.com/office/drawing/2014/main" id="{90D44B16-BEA1-34B1-C25D-78D7788030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051098" y="3669890"/>
                <a:ext cx="435947" cy="435947"/>
              </a:xfrm>
              <a:prstGeom prst="rect">
                <a:avLst/>
              </a:prstGeom>
            </p:spPr>
          </p:pic>
        </p:grpSp>
        <p:sp>
          <p:nvSpPr>
            <p:cNvPr id="1620" name="Rechteck 1619">
              <a:extLst>
                <a:ext uri="{FF2B5EF4-FFF2-40B4-BE49-F238E27FC236}">
                  <a16:creationId xmlns:a16="http://schemas.microsoft.com/office/drawing/2014/main" id="{D01F725A-8BDC-9A42-0448-43AC6070592F}"/>
                </a:ext>
              </a:extLst>
            </p:cNvPr>
            <p:cNvSpPr/>
            <p:nvPr/>
          </p:nvSpPr>
          <p:spPr>
            <a:xfrm>
              <a:off x="7978152" y="3658232"/>
              <a:ext cx="564740" cy="460650"/>
            </a:xfrm>
            <a:prstGeom prst="rect">
              <a:avLst/>
            </a:prstGeom>
            <a:noFill/>
            <a:ln w="6350">
              <a:solidFill>
                <a:srgbClr val="F132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23" name="Gruppieren 1622">
            <a:extLst>
              <a:ext uri="{FF2B5EF4-FFF2-40B4-BE49-F238E27FC236}">
                <a16:creationId xmlns:a16="http://schemas.microsoft.com/office/drawing/2014/main" id="{14461F3D-0FB8-2329-77E7-C5E6C22C2FAB}"/>
              </a:ext>
            </a:extLst>
          </p:cNvPr>
          <p:cNvGrpSpPr/>
          <p:nvPr/>
        </p:nvGrpSpPr>
        <p:grpSpPr>
          <a:xfrm>
            <a:off x="7879434" y="4143718"/>
            <a:ext cx="786294" cy="640942"/>
            <a:chOff x="7878745" y="4138597"/>
            <a:chExt cx="786294" cy="640942"/>
          </a:xfrm>
        </p:grpSpPr>
        <p:pic>
          <p:nvPicPr>
            <p:cNvPr id="1624" name="Grafik 1623">
              <a:extLst>
                <a:ext uri="{FF2B5EF4-FFF2-40B4-BE49-F238E27FC236}">
                  <a16:creationId xmlns:a16="http://schemas.microsoft.com/office/drawing/2014/main" id="{5BFEC5E4-2CD5-F51E-3A6A-515964B29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042464" y="4138597"/>
              <a:ext cx="433233" cy="433233"/>
            </a:xfrm>
            <a:prstGeom prst="rect">
              <a:avLst/>
            </a:prstGeom>
          </p:spPr>
        </p:pic>
        <p:sp>
          <p:nvSpPr>
            <p:cNvPr id="1625" name="Rechteck 1624">
              <a:extLst>
                <a:ext uri="{FF2B5EF4-FFF2-40B4-BE49-F238E27FC236}">
                  <a16:creationId xmlns:a16="http://schemas.microsoft.com/office/drawing/2014/main" id="{33207606-D125-CA62-38A3-FFFA2F5A8489}"/>
                </a:ext>
              </a:extLst>
            </p:cNvPr>
            <p:cNvSpPr/>
            <p:nvPr/>
          </p:nvSpPr>
          <p:spPr>
            <a:xfrm>
              <a:off x="7989252" y="4193532"/>
              <a:ext cx="564740" cy="460650"/>
            </a:xfrm>
            <a:prstGeom prst="rect">
              <a:avLst/>
            </a:prstGeom>
            <a:solidFill>
              <a:schemeClr val="bg1">
                <a:alpha val="25195"/>
              </a:schemeClr>
            </a:solidFill>
            <a:ln w="6350">
              <a:solidFill>
                <a:srgbClr val="F2BA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6" name="Google Shape;1453;p83">
              <a:extLst>
                <a:ext uri="{FF2B5EF4-FFF2-40B4-BE49-F238E27FC236}">
                  <a16:creationId xmlns:a16="http://schemas.microsoft.com/office/drawing/2014/main" id="{596BAA20-1339-7B40-E97D-E54CB0A4A14A}"/>
                </a:ext>
              </a:extLst>
            </p:cNvPr>
            <p:cNvSpPr txBox="1">
              <a:spLocks/>
            </p:cNvSpPr>
            <p:nvPr/>
          </p:nvSpPr>
          <p:spPr>
            <a:xfrm>
              <a:off x="7878745" y="4364039"/>
              <a:ext cx="786294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●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1pPr>
              <a:lvl2pPr marL="914400" marR="0" lvl="1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○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2pPr>
              <a:lvl3pPr marL="1371600" marR="0" lvl="2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■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3pPr>
              <a:lvl4pPr marL="1828800" marR="0" lvl="3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●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4pPr>
              <a:lvl5pPr marL="2286000" marR="0" lvl="4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○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5pPr>
              <a:lvl6pPr marL="2743200" marR="0" lvl="5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■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6pPr>
              <a:lvl7pPr marL="3200400" marR="0" lvl="6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●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7pPr>
              <a:lvl8pPr marL="3657600" marR="0" lvl="7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○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8pPr>
              <a:lvl9pPr marL="4114800" marR="0" lvl="8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800"/>
                </a:spcAft>
                <a:buClr>
                  <a:schemeClr val="dk1"/>
                </a:buClr>
                <a:buSzPts val="1000"/>
                <a:buFont typeface="Inter"/>
                <a:buChar char="■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/>
                <a:buNone/>
              </a:pPr>
              <a:r>
                <a:rPr lang="de-DE" sz="1100" dirty="0">
                  <a:solidFill>
                    <a:srgbClr val="F2BA60"/>
                  </a:solidFill>
                  <a:latin typeface="Manrope Medium" pitchFamily="2" charset="0"/>
                  <a:ea typeface="Manrope"/>
                  <a:cs typeface="Manrope"/>
                  <a:sym typeface="Manrope"/>
                </a:rPr>
                <a:t>Users</a:t>
              </a:r>
            </a:p>
          </p:txBody>
        </p:sp>
      </p:grpSp>
      <p:sp>
        <p:nvSpPr>
          <p:cNvPr id="1627" name="TextBox 133">
            <a:extLst>
              <a:ext uri="{FF2B5EF4-FFF2-40B4-BE49-F238E27FC236}">
                <a16:creationId xmlns:a16="http://schemas.microsoft.com/office/drawing/2014/main" id="{CEB088BE-1279-D822-FD14-B0CD403CDF46}"/>
              </a:ext>
            </a:extLst>
          </p:cNvPr>
          <p:cNvSpPr txBox="1"/>
          <p:nvPr/>
        </p:nvSpPr>
        <p:spPr bwMode="gray">
          <a:xfrm>
            <a:off x="4356139" y="3563169"/>
            <a:ext cx="346000" cy="3558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700" dirty="0">
                <a:solidFill>
                  <a:srgbClr val="F2BA60"/>
                </a:solidFill>
                <a:latin typeface="Manrope ExtraLight" pitchFamily="2" charset="0"/>
              </a:rPr>
              <a:t>:443</a:t>
            </a:r>
            <a:br>
              <a:rPr lang="en-US" sz="700" dirty="0">
                <a:solidFill>
                  <a:srgbClr val="F2BA60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rgbClr val="F2BA60"/>
                </a:solidFill>
                <a:latin typeface="Manrope ExtraLight" pitchFamily="2" charset="0"/>
              </a:rPr>
              <a:t>(http/ </a:t>
            </a:r>
            <a:br>
              <a:rPr lang="en-US" sz="700" dirty="0">
                <a:solidFill>
                  <a:srgbClr val="F2BA60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rgbClr val="F2BA60"/>
                </a:solidFill>
                <a:latin typeface="Manrope ExtraLight" pitchFamily="2" charset="0"/>
              </a:rPr>
              <a:t>https)</a:t>
            </a:r>
          </a:p>
        </p:txBody>
      </p:sp>
      <p:sp>
        <p:nvSpPr>
          <p:cNvPr id="1630" name="TextBox 139">
            <a:extLst>
              <a:ext uri="{FF2B5EF4-FFF2-40B4-BE49-F238E27FC236}">
                <a16:creationId xmlns:a16="http://schemas.microsoft.com/office/drawing/2014/main" id="{C1F4BF2F-6A45-3C75-846F-DADE975ADA77}"/>
              </a:ext>
            </a:extLst>
          </p:cNvPr>
          <p:cNvSpPr txBox="1"/>
          <p:nvPr/>
        </p:nvSpPr>
        <p:spPr bwMode="gray">
          <a:xfrm>
            <a:off x="6188366" y="1937226"/>
            <a:ext cx="383840" cy="3086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700">
                <a:solidFill>
                  <a:prstClr val="white"/>
                </a:solidFill>
                <a:latin typeface="Manrope ExtraLight" pitchFamily="2" charset="0"/>
              </a:rPr>
              <a:t>:443</a:t>
            </a:r>
            <a:br>
              <a:rPr lang="en-US" sz="700">
                <a:solidFill>
                  <a:prstClr val="white"/>
                </a:solidFill>
                <a:latin typeface="Manrope ExtraLight" pitchFamily="2" charset="0"/>
              </a:rPr>
            </a:br>
            <a:r>
              <a:rPr lang="en-US" sz="700">
                <a:solidFill>
                  <a:prstClr val="white"/>
                </a:solidFill>
                <a:latin typeface="Manrope ExtraLight" pitchFamily="2" charset="0"/>
              </a:rPr>
              <a:t>(https)</a:t>
            </a:r>
            <a:endParaRPr lang="en-US" sz="1000" dirty="0">
              <a:solidFill>
                <a:prstClr val="white"/>
              </a:solidFill>
              <a:highlight>
                <a:srgbClr val="FF0000"/>
              </a:highlight>
              <a:latin typeface="Manrope ExtraLight" pitchFamily="2" charset="0"/>
            </a:endParaRPr>
          </a:p>
        </p:txBody>
      </p:sp>
      <p:cxnSp>
        <p:nvCxnSpPr>
          <p:cNvPr id="1632" name="Gerade Verbindung mit Pfeil 1631">
            <a:extLst>
              <a:ext uri="{FF2B5EF4-FFF2-40B4-BE49-F238E27FC236}">
                <a16:creationId xmlns:a16="http://schemas.microsoft.com/office/drawing/2014/main" id="{95223801-8016-D736-B9D9-95100BF51734}"/>
              </a:ext>
            </a:extLst>
          </p:cNvPr>
          <p:cNvCxnSpPr>
            <a:cxnSpLocks/>
          </p:cNvCxnSpPr>
          <p:nvPr/>
        </p:nvCxnSpPr>
        <p:spPr>
          <a:xfrm flipH="1">
            <a:off x="4772229" y="2231441"/>
            <a:ext cx="274811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5" name="Gerade Verbindung mit Pfeil 1634">
            <a:extLst>
              <a:ext uri="{FF2B5EF4-FFF2-40B4-BE49-F238E27FC236}">
                <a16:creationId xmlns:a16="http://schemas.microsoft.com/office/drawing/2014/main" id="{5BAC7662-699A-A0EF-D699-93DA7C132C12}"/>
              </a:ext>
            </a:extLst>
          </p:cNvPr>
          <p:cNvCxnSpPr>
            <a:cxnSpLocks/>
          </p:cNvCxnSpPr>
          <p:nvPr/>
        </p:nvCxnSpPr>
        <p:spPr>
          <a:xfrm>
            <a:off x="7400213" y="4091825"/>
            <a:ext cx="545139" cy="91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6" name="Gerade Verbindung mit Pfeil 1635">
            <a:extLst>
              <a:ext uri="{FF2B5EF4-FFF2-40B4-BE49-F238E27FC236}">
                <a16:creationId xmlns:a16="http://schemas.microsoft.com/office/drawing/2014/main" id="{7D379552-ED33-E755-1FC2-987898833990}"/>
              </a:ext>
            </a:extLst>
          </p:cNvPr>
          <p:cNvCxnSpPr>
            <a:cxnSpLocks/>
          </p:cNvCxnSpPr>
          <p:nvPr/>
        </p:nvCxnSpPr>
        <p:spPr>
          <a:xfrm>
            <a:off x="7400213" y="4150918"/>
            <a:ext cx="547664" cy="0"/>
          </a:xfrm>
          <a:prstGeom prst="straightConnector1">
            <a:avLst/>
          </a:prstGeom>
          <a:ln>
            <a:solidFill>
              <a:srgbClr val="F2BA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0" name="Gerade Verbindung mit Pfeil 1639">
            <a:extLst>
              <a:ext uri="{FF2B5EF4-FFF2-40B4-BE49-F238E27FC236}">
                <a16:creationId xmlns:a16="http://schemas.microsoft.com/office/drawing/2014/main" id="{D5724B97-49C7-684A-388F-0DD3D5B724F5}"/>
              </a:ext>
            </a:extLst>
          </p:cNvPr>
          <p:cNvCxnSpPr>
            <a:cxnSpLocks/>
          </p:cNvCxnSpPr>
          <p:nvPr/>
        </p:nvCxnSpPr>
        <p:spPr>
          <a:xfrm flipV="1">
            <a:off x="4318815" y="3538320"/>
            <a:ext cx="0" cy="650436"/>
          </a:xfrm>
          <a:prstGeom prst="straightConnector1">
            <a:avLst/>
          </a:prstGeom>
          <a:ln>
            <a:solidFill>
              <a:srgbClr val="F2BA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146" descr="Internet Of Things outline">
            <a:extLst>
              <a:ext uri="{FF2B5EF4-FFF2-40B4-BE49-F238E27FC236}">
                <a16:creationId xmlns:a16="http://schemas.microsoft.com/office/drawing/2014/main" id="{0520217D-D53D-35AB-68BB-1D1470B047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20410" y="3095198"/>
            <a:ext cx="488100" cy="45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2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>
          <a:extLst>
            <a:ext uri="{FF2B5EF4-FFF2-40B4-BE49-F238E27FC236}">
              <a16:creationId xmlns:a16="http://schemas.microsoft.com/office/drawing/2014/main" id="{D1F667B7-C2A7-E44B-C6FB-8E17AF58A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01CD4007-5353-F4BC-3090-F9F246FBAB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" y="-2917"/>
            <a:ext cx="9144000" cy="5167895"/>
          </a:xfrm>
          <a:prstGeom prst="rect">
            <a:avLst/>
          </a:prstGeom>
        </p:spPr>
      </p:pic>
      <p:sp>
        <p:nvSpPr>
          <p:cNvPr id="1520" name="Google Shape;1520;p85">
            <a:extLst>
              <a:ext uri="{FF2B5EF4-FFF2-40B4-BE49-F238E27FC236}">
                <a16:creationId xmlns:a16="http://schemas.microsoft.com/office/drawing/2014/main" id="{EB9DCDF8-78E2-9449-9669-340A9452AD6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21311" y="-175"/>
            <a:ext cx="2930100" cy="335100"/>
          </a:xfrm>
          <a:prstGeom prst="rect">
            <a:avLst/>
          </a:prstGeom>
        </p:spPr>
        <p:txBody>
          <a:bodyPr spcFirstLastPara="1" wrap="square" lIns="2736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bg1"/>
                </a:solidFill>
                <a:latin typeface="Manrope"/>
                <a:ea typeface="Manrope"/>
                <a:cs typeface="Manrope"/>
                <a:sym typeface="Manrope"/>
              </a:rPr>
              <a:t>Additional Information </a:t>
            </a:r>
            <a:endParaRPr sz="1000">
              <a:solidFill>
                <a:schemeClr val="bg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12" name="Google Shape;1427;p82">
            <a:extLst>
              <a:ext uri="{FF2B5EF4-FFF2-40B4-BE49-F238E27FC236}">
                <a16:creationId xmlns:a16="http://schemas.microsoft.com/office/drawing/2014/main" id="{34FEA4CE-BD6E-442F-5924-E1E797168CE2}"/>
              </a:ext>
            </a:extLst>
          </p:cNvPr>
          <p:cNvCxnSpPr/>
          <p:nvPr/>
        </p:nvCxnSpPr>
        <p:spPr>
          <a:xfrm>
            <a:off x="-34100" y="334900"/>
            <a:ext cx="9178500" cy="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428;p82">
            <a:extLst>
              <a:ext uri="{FF2B5EF4-FFF2-40B4-BE49-F238E27FC236}">
                <a16:creationId xmlns:a16="http://schemas.microsoft.com/office/drawing/2014/main" id="{8407EC67-FE8C-9790-56AF-66E2E38C8D9D}"/>
              </a:ext>
            </a:extLst>
          </p:cNvPr>
          <p:cNvCxnSpPr>
            <a:cxnSpLocks/>
          </p:cNvCxnSpPr>
          <p:nvPr/>
        </p:nvCxnSpPr>
        <p:spPr>
          <a:xfrm>
            <a:off x="8622689" y="15357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29;p82">
            <a:extLst>
              <a:ext uri="{FF2B5EF4-FFF2-40B4-BE49-F238E27FC236}">
                <a16:creationId xmlns:a16="http://schemas.microsoft.com/office/drawing/2014/main" id="{FE556ADF-41B2-FB0D-7757-2596E535B9AF}"/>
              </a:ext>
            </a:extLst>
          </p:cNvPr>
          <p:cNvCxnSpPr/>
          <p:nvPr/>
        </p:nvCxnSpPr>
        <p:spPr>
          <a:xfrm>
            <a:off x="515350" y="-200"/>
            <a:ext cx="0" cy="514380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31;p82">
            <a:extLst>
              <a:ext uri="{FF2B5EF4-FFF2-40B4-BE49-F238E27FC236}">
                <a16:creationId xmlns:a16="http://schemas.microsoft.com/office/drawing/2014/main" id="{4E6B605D-C2F6-DB04-9B5D-C18EDEAA442A}"/>
              </a:ext>
            </a:extLst>
          </p:cNvPr>
          <p:cNvCxnSpPr/>
          <p:nvPr/>
        </p:nvCxnSpPr>
        <p:spPr>
          <a:xfrm>
            <a:off x="-17250" y="4683430"/>
            <a:ext cx="9178500" cy="0"/>
          </a:xfrm>
          <a:prstGeom prst="straightConnector1">
            <a:avLst/>
          </a:prstGeom>
          <a:noFill/>
          <a:ln w="9525" cap="flat" cmpd="sng">
            <a:solidFill>
              <a:schemeClr val="tx2">
                <a:alpha val="1983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437;p82">
            <a:extLst>
              <a:ext uri="{FF2B5EF4-FFF2-40B4-BE49-F238E27FC236}">
                <a16:creationId xmlns:a16="http://schemas.microsoft.com/office/drawing/2014/main" id="{09C31570-95D5-27AE-FEFE-3514018C0E56}"/>
              </a:ext>
            </a:extLst>
          </p:cNvPr>
          <p:cNvSpPr txBox="1"/>
          <p:nvPr/>
        </p:nvSpPr>
        <p:spPr>
          <a:xfrm>
            <a:off x="271300" y="11097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 dirty="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7" name="Google Shape;1438;p82">
            <a:extLst>
              <a:ext uri="{FF2B5EF4-FFF2-40B4-BE49-F238E27FC236}">
                <a16:creationId xmlns:a16="http://schemas.microsoft.com/office/drawing/2014/main" id="{8FF6E58E-0DD2-7734-9AD1-76E4234686EA}"/>
              </a:ext>
            </a:extLst>
          </p:cNvPr>
          <p:cNvSpPr txBox="1"/>
          <p:nvPr/>
        </p:nvSpPr>
        <p:spPr>
          <a:xfrm>
            <a:off x="8379925" y="110979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8" name="Google Shape;1442;p82">
            <a:extLst>
              <a:ext uri="{FF2B5EF4-FFF2-40B4-BE49-F238E27FC236}">
                <a16:creationId xmlns:a16="http://schemas.microsoft.com/office/drawing/2014/main" id="{5797EA2A-69DF-FDE8-8F50-5172A3A4679A}"/>
              </a:ext>
            </a:extLst>
          </p:cNvPr>
          <p:cNvSpPr txBox="1"/>
          <p:nvPr/>
        </p:nvSpPr>
        <p:spPr>
          <a:xfrm>
            <a:off x="8382263" y="4465388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19" name="Google Shape;1444;p82">
            <a:extLst>
              <a:ext uri="{FF2B5EF4-FFF2-40B4-BE49-F238E27FC236}">
                <a16:creationId xmlns:a16="http://schemas.microsoft.com/office/drawing/2014/main" id="{66A04568-9EDA-5F06-12AC-05D6ECDC0D28}"/>
              </a:ext>
            </a:extLst>
          </p:cNvPr>
          <p:cNvSpPr txBox="1"/>
          <p:nvPr/>
        </p:nvSpPr>
        <p:spPr>
          <a:xfrm>
            <a:off x="271852" y="4465388"/>
            <a:ext cx="48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anrope ExtraLight"/>
                <a:ea typeface="Manrope ExtraLight"/>
                <a:cs typeface="Manrope ExtraLight"/>
                <a:sym typeface="Manrope ExtraLight"/>
              </a:rPr>
              <a:t>+</a:t>
            </a:r>
            <a:endParaRPr sz="1500">
              <a:solidFill>
                <a:srgbClr val="FFFFFF"/>
              </a:solidFill>
              <a:latin typeface="Manrope ExtraLight"/>
              <a:ea typeface="Manrope ExtraLight"/>
              <a:cs typeface="Manrope ExtraLight"/>
              <a:sym typeface="Manrope ExtraLight"/>
            </a:endParaRPr>
          </a:p>
        </p:txBody>
      </p:sp>
      <p:sp>
        <p:nvSpPr>
          <p:cNvPr id="26" name="Google Shape;1453;p83">
            <a:extLst>
              <a:ext uri="{FF2B5EF4-FFF2-40B4-BE49-F238E27FC236}">
                <a16:creationId xmlns:a16="http://schemas.microsoft.com/office/drawing/2014/main" id="{6DF989A1-89CB-EA4A-33BB-946CDAD2D403}"/>
              </a:ext>
            </a:extLst>
          </p:cNvPr>
          <p:cNvSpPr txBox="1">
            <a:spLocks noGrp="1"/>
          </p:cNvSpPr>
          <p:nvPr>
            <p:ph type="body" idx="26"/>
          </p:nvPr>
        </p:nvSpPr>
        <p:spPr>
          <a:xfrm>
            <a:off x="509390" y="434163"/>
            <a:ext cx="6466597" cy="713100"/>
          </a:xfrm>
          <a:prstGeom prst="rect">
            <a:avLst/>
          </a:prstGeom>
        </p:spPr>
        <p:txBody>
          <a:bodyPr spcFirstLastPara="1" wrap="square" lIns="27360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-DE" sz="2500" b="1" dirty="0">
                <a:solidFill>
                  <a:schemeClr val="bg1"/>
                </a:solidFill>
                <a:latin typeface="Manrope SemiBold" pitchFamily="2" charset="0"/>
                <a:ea typeface="Manrope"/>
                <a:cs typeface="Manrope"/>
                <a:sym typeface="Manrope"/>
              </a:rPr>
              <a:t>Architecture Overview (with Polarion)</a:t>
            </a:r>
            <a:endParaRPr sz="2500" b="1" dirty="0">
              <a:solidFill>
                <a:schemeClr val="bg1"/>
              </a:solidFill>
              <a:latin typeface="Manrope SemiBold" pitchFamily="2" charset="0"/>
              <a:ea typeface="Manrope"/>
              <a:cs typeface="Manrope"/>
              <a:sym typeface="Manrope"/>
            </a:endParaRPr>
          </a:p>
        </p:txBody>
      </p:sp>
      <p:pic>
        <p:nvPicPr>
          <p:cNvPr id="27" name="Google Shape;1430;p82" title="Clip path group.png">
            <a:extLst>
              <a:ext uri="{FF2B5EF4-FFF2-40B4-BE49-F238E27FC236}">
                <a16:creationId xmlns:a16="http://schemas.microsoft.com/office/drawing/2014/main" id="{EB6FED4E-363E-43F1-59C0-55476D281670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4468" y="4795752"/>
            <a:ext cx="881769" cy="22866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530;p85">
            <a:extLst>
              <a:ext uri="{FF2B5EF4-FFF2-40B4-BE49-F238E27FC236}">
                <a16:creationId xmlns:a16="http://schemas.microsoft.com/office/drawing/2014/main" id="{348F3CAB-0033-1207-CA01-BABFEAB101FF}"/>
              </a:ext>
            </a:extLst>
          </p:cNvPr>
          <p:cNvSpPr txBox="1"/>
          <p:nvPr/>
        </p:nvSpPr>
        <p:spPr>
          <a:xfrm>
            <a:off x="532451" y="4784660"/>
            <a:ext cx="4663594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600" tIns="91425" rIns="273600" bIns="91425" anchor="t" anchorCtr="0">
            <a:spAutoFit/>
          </a:bodyPr>
          <a:lstStyle/>
          <a:p>
            <a:pPr fontAlgn="base"/>
            <a:r>
              <a:rPr lang="de-DE" sz="800">
                <a:solidFill>
                  <a:schemeClr val="bg1"/>
                </a:solidFill>
                <a:latin typeface="Manrope ExtraLight" pitchFamily="2" charset="0"/>
              </a:rPr>
              <a:t>Confidential ©️ 2026 DRIMCO GmbH</a:t>
            </a:r>
            <a:endParaRPr lang="en-US" sz="800">
              <a:solidFill>
                <a:schemeClr val="bg1"/>
              </a:solidFill>
              <a:latin typeface="Manrope ExtraLight" pitchFamily="2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A82B51F8-FD2A-6EAF-0A2B-80D4D5F604F2}"/>
              </a:ext>
            </a:extLst>
          </p:cNvPr>
          <p:cNvSpPr/>
          <p:nvPr/>
        </p:nvSpPr>
        <p:spPr>
          <a:xfrm>
            <a:off x="4882903" y="1067978"/>
            <a:ext cx="2214271" cy="3033023"/>
          </a:xfrm>
          <a:prstGeom prst="rect">
            <a:avLst/>
          </a:prstGeom>
          <a:solidFill>
            <a:srgbClr val="FFFFFF">
              <a:alpha val="25000"/>
            </a:srgbClr>
          </a:solidFill>
          <a:ln w="3175">
            <a:solidFill>
              <a:schemeClr val="tx2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8799978-8B5C-C972-E748-DE0117DB46AB}"/>
              </a:ext>
            </a:extLst>
          </p:cNvPr>
          <p:cNvSpPr/>
          <p:nvPr/>
        </p:nvSpPr>
        <p:spPr>
          <a:xfrm>
            <a:off x="5106530" y="1409292"/>
            <a:ext cx="1755811" cy="2119809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Google Shape;1453;p83">
            <a:extLst>
              <a:ext uri="{FF2B5EF4-FFF2-40B4-BE49-F238E27FC236}">
                <a16:creationId xmlns:a16="http://schemas.microsoft.com/office/drawing/2014/main" id="{F7BD3BDE-CF1B-4222-82F1-7297CF5CB52A}"/>
              </a:ext>
            </a:extLst>
          </p:cNvPr>
          <p:cNvSpPr txBox="1">
            <a:spLocks/>
          </p:cNvSpPr>
          <p:nvPr/>
        </p:nvSpPr>
        <p:spPr>
          <a:xfrm>
            <a:off x="5105381" y="1409291"/>
            <a:ext cx="1755811" cy="50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DRIM Application Server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E69D8D10-1CD8-3E39-CB81-7E8F509E8E07}"/>
              </a:ext>
            </a:extLst>
          </p:cNvPr>
          <p:cNvSpPr/>
          <p:nvPr/>
        </p:nvSpPr>
        <p:spPr>
          <a:xfrm>
            <a:off x="5105381" y="3258011"/>
            <a:ext cx="649374" cy="271089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Manrope Medium" pitchFamily="2" charset="0"/>
              </a:rPr>
              <a:t>API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7722A482-2030-1DFA-851B-029D24A54609}"/>
              </a:ext>
            </a:extLst>
          </p:cNvPr>
          <p:cNvSpPr/>
          <p:nvPr/>
        </p:nvSpPr>
        <p:spPr>
          <a:xfrm>
            <a:off x="6214095" y="3258011"/>
            <a:ext cx="649374" cy="271089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Manrope Medium" pitchFamily="2" charset="0"/>
              </a:rPr>
              <a:t>GUI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7A134225-4FC6-7C46-8241-76B39E16B6A2}"/>
              </a:ext>
            </a:extLst>
          </p:cNvPr>
          <p:cNvSpPr/>
          <p:nvPr/>
        </p:nvSpPr>
        <p:spPr>
          <a:xfrm>
            <a:off x="5105380" y="2910074"/>
            <a:ext cx="1755811" cy="271089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Manrope Medium" pitchFamily="2" charset="0"/>
              </a:rPr>
              <a:t>Apache</a:t>
            </a:r>
          </a:p>
        </p:txBody>
      </p:sp>
      <p:sp>
        <p:nvSpPr>
          <p:cNvPr id="46" name="Google Shape;1453;p83">
            <a:extLst>
              <a:ext uri="{FF2B5EF4-FFF2-40B4-BE49-F238E27FC236}">
                <a16:creationId xmlns:a16="http://schemas.microsoft.com/office/drawing/2014/main" id="{214E63C8-2859-8ABD-83FA-3CED1F7A7A64}"/>
              </a:ext>
            </a:extLst>
          </p:cNvPr>
          <p:cNvSpPr txBox="1">
            <a:spLocks/>
          </p:cNvSpPr>
          <p:nvPr/>
        </p:nvSpPr>
        <p:spPr>
          <a:xfrm rot="16200000">
            <a:off x="5007814" y="2085055"/>
            <a:ext cx="928683" cy="50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1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Server 1</a:t>
            </a:r>
          </a:p>
        </p:txBody>
      </p:sp>
      <p:sp>
        <p:nvSpPr>
          <p:cNvPr id="47" name="Google Shape;1453;p83">
            <a:extLst>
              <a:ext uri="{FF2B5EF4-FFF2-40B4-BE49-F238E27FC236}">
                <a16:creationId xmlns:a16="http://schemas.microsoft.com/office/drawing/2014/main" id="{BAE513C6-8549-F78E-ABF5-0A0F8AE46DF1}"/>
              </a:ext>
            </a:extLst>
          </p:cNvPr>
          <p:cNvSpPr txBox="1">
            <a:spLocks/>
          </p:cNvSpPr>
          <p:nvPr/>
        </p:nvSpPr>
        <p:spPr>
          <a:xfrm>
            <a:off x="4882353" y="1079415"/>
            <a:ext cx="2214271" cy="31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Polarion Network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8104EA37-6EF6-A1D9-72F6-C0CA1CA28E10}"/>
              </a:ext>
            </a:extLst>
          </p:cNvPr>
          <p:cNvSpPr/>
          <p:nvPr/>
        </p:nvSpPr>
        <p:spPr>
          <a:xfrm>
            <a:off x="7511720" y="1058990"/>
            <a:ext cx="1035103" cy="1335783"/>
          </a:xfrm>
          <a:prstGeom prst="rect">
            <a:avLst/>
          </a:prstGeom>
          <a:noFill/>
          <a:ln w="3175">
            <a:solidFill>
              <a:schemeClr val="tx2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L-Form 54">
            <a:extLst>
              <a:ext uri="{FF2B5EF4-FFF2-40B4-BE49-F238E27FC236}">
                <a16:creationId xmlns:a16="http://schemas.microsoft.com/office/drawing/2014/main" id="{6AFE9CC7-AEEC-DA8F-93DF-CB80A2141B3B}"/>
              </a:ext>
            </a:extLst>
          </p:cNvPr>
          <p:cNvSpPr/>
          <p:nvPr/>
        </p:nvSpPr>
        <p:spPr>
          <a:xfrm rot="5400000">
            <a:off x="6974173" y="3042678"/>
            <a:ext cx="2186059" cy="1110969"/>
          </a:xfrm>
          <a:prstGeom prst="corner">
            <a:avLst>
              <a:gd name="adj1" fmla="val 36725"/>
              <a:gd name="adj2" fmla="val 30087"/>
            </a:avLst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Google Shape;1453;p83">
            <a:extLst>
              <a:ext uri="{FF2B5EF4-FFF2-40B4-BE49-F238E27FC236}">
                <a16:creationId xmlns:a16="http://schemas.microsoft.com/office/drawing/2014/main" id="{74986EE7-B76B-B6FA-F1AA-D8BAFB40237F}"/>
              </a:ext>
            </a:extLst>
          </p:cNvPr>
          <p:cNvSpPr txBox="1">
            <a:spLocks/>
          </p:cNvSpPr>
          <p:nvPr/>
        </p:nvSpPr>
        <p:spPr>
          <a:xfrm rot="16200000">
            <a:off x="7203141" y="3132811"/>
            <a:ext cx="1025324" cy="40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FIREWALL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332794E5-7EBC-3DEB-6699-EE1AC8951E05}"/>
              </a:ext>
            </a:extLst>
          </p:cNvPr>
          <p:cNvSpPr/>
          <p:nvPr/>
        </p:nvSpPr>
        <p:spPr>
          <a:xfrm>
            <a:off x="7511718" y="3932686"/>
            <a:ext cx="408166" cy="758508"/>
          </a:xfrm>
          <a:prstGeom prst="rect">
            <a:avLst/>
          </a:prstGeom>
          <a:solidFill>
            <a:schemeClr val="bg1">
              <a:alpha val="24785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Google Shape;1453;p83">
            <a:extLst>
              <a:ext uri="{FF2B5EF4-FFF2-40B4-BE49-F238E27FC236}">
                <a16:creationId xmlns:a16="http://schemas.microsoft.com/office/drawing/2014/main" id="{EAA425FF-526A-3B9E-61B2-BE9E6672D34E}"/>
              </a:ext>
            </a:extLst>
          </p:cNvPr>
          <p:cNvSpPr txBox="1">
            <a:spLocks/>
          </p:cNvSpPr>
          <p:nvPr/>
        </p:nvSpPr>
        <p:spPr>
          <a:xfrm rot="16200000">
            <a:off x="7433359" y="4183470"/>
            <a:ext cx="582131" cy="40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VPN</a:t>
            </a:r>
          </a:p>
        </p:txBody>
      </p:sp>
      <p:sp>
        <p:nvSpPr>
          <p:cNvPr id="59" name="Google Shape;1453;p83">
            <a:extLst>
              <a:ext uri="{FF2B5EF4-FFF2-40B4-BE49-F238E27FC236}">
                <a16:creationId xmlns:a16="http://schemas.microsoft.com/office/drawing/2014/main" id="{3F021B7B-546F-A07C-7240-953315C9F35E}"/>
              </a:ext>
            </a:extLst>
          </p:cNvPr>
          <p:cNvSpPr txBox="1">
            <a:spLocks/>
          </p:cNvSpPr>
          <p:nvPr/>
        </p:nvSpPr>
        <p:spPr>
          <a:xfrm>
            <a:off x="7973233" y="2872117"/>
            <a:ext cx="632206" cy="31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2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Internet</a:t>
            </a:r>
            <a:endParaRPr lang="de-DE" sz="1400" dirty="0">
              <a:solidFill>
                <a:schemeClr val="bg1"/>
              </a:solidFill>
              <a:latin typeface="Manrope Medium" pitchFamily="2" charset="0"/>
              <a:ea typeface="Manrope"/>
              <a:cs typeface="Manrope"/>
              <a:sym typeface="Manrope"/>
            </a:endParaRPr>
          </a:p>
        </p:txBody>
      </p:sp>
      <p:pic>
        <p:nvPicPr>
          <p:cNvPr id="1476" name="Grafik 1475">
            <a:extLst>
              <a:ext uri="{FF2B5EF4-FFF2-40B4-BE49-F238E27FC236}">
                <a16:creationId xmlns:a16="http://schemas.microsoft.com/office/drawing/2014/main" id="{6CCFC754-010D-F651-81F4-75FA1FBEB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4886" y="1822293"/>
            <a:ext cx="986249" cy="986249"/>
          </a:xfrm>
          <a:prstGeom prst="rect">
            <a:avLst/>
          </a:prstGeom>
        </p:spPr>
      </p:pic>
      <p:pic>
        <p:nvPicPr>
          <p:cNvPr id="1477" name="Grafik 1476">
            <a:extLst>
              <a:ext uri="{FF2B5EF4-FFF2-40B4-BE49-F238E27FC236}">
                <a16:creationId xmlns:a16="http://schemas.microsoft.com/office/drawing/2014/main" id="{5AF8D9B7-6F0A-405D-0270-636D6FEC6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51724" y="1518882"/>
            <a:ext cx="986249" cy="986249"/>
          </a:xfrm>
          <a:prstGeom prst="rect">
            <a:avLst/>
          </a:prstGeom>
        </p:spPr>
      </p:pic>
      <p:sp>
        <p:nvSpPr>
          <p:cNvPr id="1482" name="Rechteck 1481">
            <a:extLst>
              <a:ext uri="{FF2B5EF4-FFF2-40B4-BE49-F238E27FC236}">
                <a16:creationId xmlns:a16="http://schemas.microsoft.com/office/drawing/2014/main" id="{2C8ED723-04E6-591F-1F70-972968D854CE}"/>
              </a:ext>
            </a:extLst>
          </p:cNvPr>
          <p:cNvSpPr/>
          <p:nvPr/>
        </p:nvSpPr>
        <p:spPr>
          <a:xfrm>
            <a:off x="665136" y="1072716"/>
            <a:ext cx="4107093" cy="3033022"/>
          </a:xfrm>
          <a:prstGeom prst="rect">
            <a:avLst/>
          </a:prstGeom>
          <a:solidFill>
            <a:srgbClr val="FFFFFF">
              <a:alpha val="25000"/>
            </a:srgbClr>
          </a:solidFill>
          <a:ln w="3175">
            <a:solidFill>
              <a:schemeClr val="tx2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74005DA-318C-7791-413D-6B0BE1153E57}"/>
              </a:ext>
            </a:extLst>
          </p:cNvPr>
          <p:cNvSpPr/>
          <p:nvPr/>
        </p:nvSpPr>
        <p:spPr>
          <a:xfrm>
            <a:off x="2785853" y="1409293"/>
            <a:ext cx="1755811" cy="2119809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FFDBDD4-F299-C70F-C42F-30B9DB1696D8}"/>
              </a:ext>
            </a:extLst>
          </p:cNvPr>
          <p:cNvSpPr/>
          <p:nvPr/>
        </p:nvSpPr>
        <p:spPr>
          <a:xfrm>
            <a:off x="854960" y="1409293"/>
            <a:ext cx="1755811" cy="2119809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Google Shape;1453;p83">
            <a:extLst>
              <a:ext uri="{FF2B5EF4-FFF2-40B4-BE49-F238E27FC236}">
                <a16:creationId xmlns:a16="http://schemas.microsoft.com/office/drawing/2014/main" id="{8229DCB8-9628-AEA5-CB0A-F6A93BB44F01}"/>
              </a:ext>
            </a:extLst>
          </p:cNvPr>
          <p:cNvSpPr txBox="1">
            <a:spLocks/>
          </p:cNvSpPr>
          <p:nvPr/>
        </p:nvSpPr>
        <p:spPr>
          <a:xfrm>
            <a:off x="868559" y="1409291"/>
            <a:ext cx="1755811" cy="50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DRIM AI </a:t>
            </a:r>
          </a:p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Backend</a:t>
            </a:r>
          </a:p>
        </p:txBody>
      </p:sp>
      <p:sp>
        <p:nvSpPr>
          <p:cNvPr id="22" name="Google Shape;1453;p83">
            <a:extLst>
              <a:ext uri="{FF2B5EF4-FFF2-40B4-BE49-F238E27FC236}">
                <a16:creationId xmlns:a16="http://schemas.microsoft.com/office/drawing/2014/main" id="{60BCAD72-C924-4AF7-515D-8B22EE3CFC2B}"/>
              </a:ext>
            </a:extLst>
          </p:cNvPr>
          <p:cNvSpPr txBox="1">
            <a:spLocks/>
          </p:cNvSpPr>
          <p:nvPr/>
        </p:nvSpPr>
        <p:spPr>
          <a:xfrm>
            <a:off x="2785854" y="1409292"/>
            <a:ext cx="1755811" cy="50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DRIM Application Server</a:t>
            </a:r>
          </a:p>
        </p:txBody>
      </p:sp>
      <p:sp>
        <p:nvSpPr>
          <p:cNvPr id="23" name="Google Shape;1453;p83">
            <a:extLst>
              <a:ext uri="{FF2B5EF4-FFF2-40B4-BE49-F238E27FC236}">
                <a16:creationId xmlns:a16="http://schemas.microsoft.com/office/drawing/2014/main" id="{A5443407-C515-59A3-B120-C74FDD14C4E5}"/>
              </a:ext>
            </a:extLst>
          </p:cNvPr>
          <p:cNvSpPr txBox="1">
            <a:spLocks/>
          </p:cNvSpPr>
          <p:nvPr/>
        </p:nvSpPr>
        <p:spPr>
          <a:xfrm>
            <a:off x="868560" y="2905342"/>
            <a:ext cx="1742212" cy="281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Docker Containers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80227F6-3AB9-B108-2518-4EC5A8AC7EA1}"/>
              </a:ext>
            </a:extLst>
          </p:cNvPr>
          <p:cNvSpPr/>
          <p:nvPr/>
        </p:nvSpPr>
        <p:spPr>
          <a:xfrm>
            <a:off x="1961089" y="3258013"/>
            <a:ext cx="649374" cy="27109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Manrope Medium" pitchFamily="2" charset="0"/>
              </a:rPr>
              <a:t>API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032843F2-436A-27E2-D7FB-2B930E2C92D4}"/>
              </a:ext>
            </a:extLst>
          </p:cNvPr>
          <p:cNvSpPr/>
          <p:nvPr/>
        </p:nvSpPr>
        <p:spPr>
          <a:xfrm>
            <a:off x="2785854" y="3258012"/>
            <a:ext cx="649374" cy="271089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Manrope Medium" pitchFamily="2" charset="0"/>
              </a:rPr>
              <a:t>API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93566C6D-9573-1196-C59C-5A81F7100093}"/>
              </a:ext>
            </a:extLst>
          </p:cNvPr>
          <p:cNvSpPr/>
          <p:nvPr/>
        </p:nvSpPr>
        <p:spPr>
          <a:xfrm>
            <a:off x="3894568" y="3258012"/>
            <a:ext cx="649374" cy="271089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Manrope Medium" pitchFamily="2" charset="0"/>
              </a:rPr>
              <a:t>GUI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706EC5E2-885A-49C5-0998-6DD7748D1AE0}"/>
              </a:ext>
            </a:extLst>
          </p:cNvPr>
          <p:cNvSpPr/>
          <p:nvPr/>
        </p:nvSpPr>
        <p:spPr>
          <a:xfrm>
            <a:off x="2785853" y="2910075"/>
            <a:ext cx="1755811" cy="277097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Manrope Medium" pitchFamily="2" charset="0"/>
              </a:rPr>
              <a:t>Apache</a:t>
            </a:r>
          </a:p>
        </p:txBody>
      </p:sp>
      <p:sp>
        <p:nvSpPr>
          <p:cNvPr id="43" name="Google Shape;1453;p83">
            <a:extLst>
              <a:ext uri="{FF2B5EF4-FFF2-40B4-BE49-F238E27FC236}">
                <a16:creationId xmlns:a16="http://schemas.microsoft.com/office/drawing/2014/main" id="{BC1F72E9-5102-75E0-DB72-C73B6015756F}"/>
              </a:ext>
            </a:extLst>
          </p:cNvPr>
          <p:cNvSpPr txBox="1">
            <a:spLocks/>
          </p:cNvSpPr>
          <p:nvPr/>
        </p:nvSpPr>
        <p:spPr>
          <a:xfrm>
            <a:off x="668303" y="1079415"/>
            <a:ext cx="4107093" cy="31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DRIM Network</a:t>
            </a:r>
          </a:p>
        </p:txBody>
      </p:sp>
      <p:sp>
        <p:nvSpPr>
          <p:cNvPr id="44" name="Google Shape;1453;p83">
            <a:extLst>
              <a:ext uri="{FF2B5EF4-FFF2-40B4-BE49-F238E27FC236}">
                <a16:creationId xmlns:a16="http://schemas.microsoft.com/office/drawing/2014/main" id="{9027CFA8-099C-8727-4D9B-9472F2C0EE85}"/>
              </a:ext>
            </a:extLst>
          </p:cNvPr>
          <p:cNvSpPr txBox="1">
            <a:spLocks/>
          </p:cNvSpPr>
          <p:nvPr/>
        </p:nvSpPr>
        <p:spPr>
          <a:xfrm rot="16200000">
            <a:off x="800185" y="2072647"/>
            <a:ext cx="928683" cy="50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1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Server 3</a:t>
            </a:r>
          </a:p>
        </p:txBody>
      </p:sp>
      <p:sp>
        <p:nvSpPr>
          <p:cNvPr id="45" name="Google Shape;1453;p83">
            <a:extLst>
              <a:ext uri="{FF2B5EF4-FFF2-40B4-BE49-F238E27FC236}">
                <a16:creationId xmlns:a16="http://schemas.microsoft.com/office/drawing/2014/main" id="{30EAC8CA-74C4-8375-AE8B-21B85350332F}"/>
              </a:ext>
            </a:extLst>
          </p:cNvPr>
          <p:cNvSpPr txBox="1">
            <a:spLocks/>
          </p:cNvSpPr>
          <p:nvPr/>
        </p:nvSpPr>
        <p:spPr>
          <a:xfrm rot="16200000">
            <a:off x="2705039" y="2093734"/>
            <a:ext cx="928683" cy="50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1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Server 2</a:t>
            </a:r>
          </a:p>
        </p:txBody>
      </p:sp>
      <p:pic>
        <p:nvPicPr>
          <p:cNvPr id="1474" name="Grafik 1473">
            <a:extLst>
              <a:ext uri="{FF2B5EF4-FFF2-40B4-BE49-F238E27FC236}">
                <a16:creationId xmlns:a16="http://schemas.microsoft.com/office/drawing/2014/main" id="{BB5B5740-D137-876A-61A7-58C380D44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3035" y="1822293"/>
            <a:ext cx="986249" cy="986249"/>
          </a:xfrm>
          <a:prstGeom prst="rect">
            <a:avLst/>
          </a:prstGeom>
        </p:spPr>
      </p:pic>
      <p:pic>
        <p:nvPicPr>
          <p:cNvPr id="1475" name="Grafik 1474">
            <a:extLst>
              <a:ext uri="{FF2B5EF4-FFF2-40B4-BE49-F238E27FC236}">
                <a16:creationId xmlns:a16="http://schemas.microsoft.com/office/drawing/2014/main" id="{4E380F87-5BEE-43A8-8C7B-45519D16E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3636" y="1822293"/>
            <a:ext cx="986249" cy="986249"/>
          </a:xfrm>
          <a:prstGeom prst="rect">
            <a:avLst/>
          </a:prstGeom>
        </p:spPr>
      </p:pic>
      <p:sp>
        <p:nvSpPr>
          <p:cNvPr id="1491" name="Google Shape;1453;p83">
            <a:extLst>
              <a:ext uri="{FF2B5EF4-FFF2-40B4-BE49-F238E27FC236}">
                <a16:creationId xmlns:a16="http://schemas.microsoft.com/office/drawing/2014/main" id="{CEE6C98E-5DBE-E034-FDEF-277F1D977526}"/>
              </a:ext>
            </a:extLst>
          </p:cNvPr>
          <p:cNvSpPr txBox="1">
            <a:spLocks/>
          </p:cNvSpPr>
          <p:nvPr/>
        </p:nvSpPr>
        <p:spPr>
          <a:xfrm>
            <a:off x="593361" y="4150918"/>
            <a:ext cx="1110967" cy="51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Customer 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Network</a:t>
            </a:r>
          </a:p>
        </p:txBody>
      </p:sp>
      <p:cxnSp>
        <p:nvCxnSpPr>
          <p:cNvPr id="1539" name="Gerade Verbindung mit Pfeil 1538">
            <a:extLst>
              <a:ext uri="{FF2B5EF4-FFF2-40B4-BE49-F238E27FC236}">
                <a16:creationId xmlns:a16="http://schemas.microsoft.com/office/drawing/2014/main" id="{F1AED47D-FD75-2497-CD90-25F184A8B50A}"/>
              </a:ext>
            </a:extLst>
          </p:cNvPr>
          <p:cNvCxnSpPr>
            <a:cxnSpLocks/>
          </p:cNvCxnSpPr>
          <p:nvPr/>
        </p:nvCxnSpPr>
        <p:spPr>
          <a:xfrm flipV="1">
            <a:off x="3199507" y="3529100"/>
            <a:ext cx="0" cy="4217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3" name="Gerade Verbindung mit Pfeil 1542">
            <a:extLst>
              <a:ext uri="{FF2B5EF4-FFF2-40B4-BE49-F238E27FC236}">
                <a16:creationId xmlns:a16="http://schemas.microsoft.com/office/drawing/2014/main" id="{5A7C036C-43C1-0CB9-8329-6F5E5DE5A781}"/>
              </a:ext>
            </a:extLst>
          </p:cNvPr>
          <p:cNvCxnSpPr>
            <a:cxnSpLocks/>
          </p:cNvCxnSpPr>
          <p:nvPr/>
        </p:nvCxnSpPr>
        <p:spPr>
          <a:xfrm flipV="1">
            <a:off x="2182906" y="3529100"/>
            <a:ext cx="0" cy="4160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5" name="Gerade Verbindung 1544">
            <a:extLst>
              <a:ext uri="{FF2B5EF4-FFF2-40B4-BE49-F238E27FC236}">
                <a16:creationId xmlns:a16="http://schemas.microsoft.com/office/drawing/2014/main" id="{8C0CF36F-6D0D-9584-D307-8BB125B2BF3D}"/>
              </a:ext>
            </a:extLst>
          </p:cNvPr>
          <p:cNvCxnSpPr>
            <a:cxnSpLocks/>
          </p:cNvCxnSpPr>
          <p:nvPr/>
        </p:nvCxnSpPr>
        <p:spPr>
          <a:xfrm>
            <a:off x="2179927" y="3945195"/>
            <a:ext cx="10252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6" name="TextBox 133">
            <a:extLst>
              <a:ext uri="{FF2B5EF4-FFF2-40B4-BE49-F238E27FC236}">
                <a16:creationId xmlns:a16="http://schemas.microsoft.com/office/drawing/2014/main" id="{FE2EE79F-F23D-FE79-26BA-A823500DD159}"/>
              </a:ext>
            </a:extLst>
          </p:cNvPr>
          <p:cNvSpPr txBox="1"/>
          <p:nvPr/>
        </p:nvSpPr>
        <p:spPr bwMode="gray">
          <a:xfrm>
            <a:off x="2232679" y="3563169"/>
            <a:ext cx="365028" cy="3558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  <a:t>:80XX</a:t>
            </a:r>
            <a:b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  <a:t>(http/ </a:t>
            </a:r>
            <a:b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  <a:t>https)</a:t>
            </a:r>
          </a:p>
        </p:txBody>
      </p:sp>
      <p:sp>
        <p:nvSpPr>
          <p:cNvPr id="1547" name="TextBox 133">
            <a:extLst>
              <a:ext uri="{FF2B5EF4-FFF2-40B4-BE49-F238E27FC236}">
                <a16:creationId xmlns:a16="http://schemas.microsoft.com/office/drawing/2014/main" id="{9D306804-53C4-200F-0620-6775F722945F}"/>
              </a:ext>
            </a:extLst>
          </p:cNvPr>
          <p:cNvSpPr txBox="1"/>
          <p:nvPr/>
        </p:nvSpPr>
        <p:spPr bwMode="gray">
          <a:xfrm>
            <a:off x="2731302" y="3563169"/>
            <a:ext cx="365028" cy="3558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  <a:t>:443/:9090</a:t>
            </a:r>
            <a:b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  <a:t>(http/ </a:t>
            </a:r>
            <a:b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  <a:t>https)</a:t>
            </a:r>
          </a:p>
        </p:txBody>
      </p:sp>
      <p:cxnSp>
        <p:nvCxnSpPr>
          <p:cNvPr id="1551" name="Gerade Verbindung mit Pfeil 1550">
            <a:extLst>
              <a:ext uri="{FF2B5EF4-FFF2-40B4-BE49-F238E27FC236}">
                <a16:creationId xmlns:a16="http://schemas.microsoft.com/office/drawing/2014/main" id="{38B343CC-C65F-DC28-D7B3-21A6A5D7E406}"/>
              </a:ext>
            </a:extLst>
          </p:cNvPr>
          <p:cNvCxnSpPr>
            <a:cxnSpLocks/>
          </p:cNvCxnSpPr>
          <p:nvPr/>
        </p:nvCxnSpPr>
        <p:spPr>
          <a:xfrm flipV="1">
            <a:off x="3351907" y="3532910"/>
            <a:ext cx="0" cy="4068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4" name="Gerade Verbindung 1553">
            <a:extLst>
              <a:ext uri="{FF2B5EF4-FFF2-40B4-BE49-F238E27FC236}">
                <a16:creationId xmlns:a16="http://schemas.microsoft.com/office/drawing/2014/main" id="{72C3BF34-EDB3-8E2F-8FCC-4E6A7F93A34D}"/>
              </a:ext>
            </a:extLst>
          </p:cNvPr>
          <p:cNvCxnSpPr>
            <a:cxnSpLocks/>
          </p:cNvCxnSpPr>
          <p:nvPr/>
        </p:nvCxnSpPr>
        <p:spPr>
          <a:xfrm>
            <a:off x="3351907" y="3934070"/>
            <a:ext cx="21330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6" name="TextBox 133">
            <a:extLst>
              <a:ext uri="{FF2B5EF4-FFF2-40B4-BE49-F238E27FC236}">
                <a16:creationId xmlns:a16="http://schemas.microsoft.com/office/drawing/2014/main" id="{5DA31732-634F-DC53-6943-A59661203E88}"/>
              </a:ext>
            </a:extLst>
          </p:cNvPr>
          <p:cNvSpPr txBox="1"/>
          <p:nvPr/>
        </p:nvSpPr>
        <p:spPr bwMode="gray">
          <a:xfrm>
            <a:off x="5220724" y="3563169"/>
            <a:ext cx="293337" cy="3558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  <a:t>:443</a:t>
            </a:r>
            <a:b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  <a:t>(http/ </a:t>
            </a:r>
            <a:b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  <a:t>https)</a:t>
            </a:r>
          </a:p>
        </p:txBody>
      </p:sp>
      <p:sp>
        <p:nvSpPr>
          <p:cNvPr id="1557" name="TextBox 133">
            <a:extLst>
              <a:ext uri="{FF2B5EF4-FFF2-40B4-BE49-F238E27FC236}">
                <a16:creationId xmlns:a16="http://schemas.microsoft.com/office/drawing/2014/main" id="{84FEE700-E527-DE54-F7AF-4C2B73A86FA6}"/>
              </a:ext>
            </a:extLst>
          </p:cNvPr>
          <p:cNvSpPr txBox="1"/>
          <p:nvPr/>
        </p:nvSpPr>
        <p:spPr bwMode="gray">
          <a:xfrm>
            <a:off x="3418640" y="3563169"/>
            <a:ext cx="346000" cy="3558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  <a:t>:443</a:t>
            </a:r>
            <a:b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  <a:t>(http/ </a:t>
            </a:r>
            <a:b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chemeClr val="bg1"/>
                </a:solidFill>
                <a:latin typeface="Manrope ExtraLight" pitchFamily="2" charset="0"/>
              </a:rPr>
              <a:t>https)</a:t>
            </a:r>
          </a:p>
        </p:txBody>
      </p:sp>
      <p:cxnSp>
        <p:nvCxnSpPr>
          <p:cNvPr id="1559" name="Gerade Verbindung mit Pfeil 1558">
            <a:extLst>
              <a:ext uri="{FF2B5EF4-FFF2-40B4-BE49-F238E27FC236}">
                <a16:creationId xmlns:a16="http://schemas.microsoft.com/office/drawing/2014/main" id="{BDF202E4-9DB1-2313-7886-B4F9E0E50F79}"/>
              </a:ext>
            </a:extLst>
          </p:cNvPr>
          <p:cNvCxnSpPr>
            <a:cxnSpLocks/>
          </p:cNvCxnSpPr>
          <p:nvPr/>
        </p:nvCxnSpPr>
        <p:spPr>
          <a:xfrm flipV="1">
            <a:off x="5484960" y="3520442"/>
            <a:ext cx="0" cy="4068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2" name="Gruppieren 1561">
            <a:extLst>
              <a:ext uri="{FF2B5EF4-FFF2-40B4-BE49-F238E27FC236}">
                <a16:creationId xmlns:a16="http://schemas.microsoft.com/office/drawing/2014/main" id="{8901CB83-ACB0-224D-36DB-460DB8296181}"/>
              </a:ext>
            </a:extLst>
          </p:cNvPr>
          <p:cNvGrpSpPr/>
          <p:nvPr/>
        </p:nvGrpSpPr>
        <p:grpSpPr>
          <a:xfrm>
            <a:off x="2760941" y="4156173"/>
            <a:ext cx="786294" cy="677030"/>
            <a:chOff x="7873827" y="3625650"/>
            <a:chExt cx="786294" cy="677030"/>
          </a:xfrm>
        </p:grpSpPr>
        <p:grpSp>
          <p:nvGrpSpPr>
            <p:cNvPr id="1564" name="Gruppieren 1563">
              <a:extLst>
                <a:ext uri="{FF2B5EF4-FFF2-40B4-BE49-F238E27FC236}">
                  <a16:creationId xmlns:a16="http://schemas.microsoft.com/office/drawing/2014/main" id="{59DAF8C8-A217-1BAA-FC6F-54C3B5C57723}"/>
                </a:ext>
              </a:extLst>
            </p:cNvPr>
            <p:cNvGrpSpPr/>
            <p:nvPr/>
          </p:nvGrpSpPr>
          <p:grpSpPr>
            <a:xfrm>
              <a:off x="7873827" y="3625650"/>
              <a:ext cx="786294" cy="677030"/>
              <a:chOff x="7873827" y="3669890"/>
              <a:chExt cx="786294" cy="677030"/>
            </a:xfrm>
          </p:grpSpPr>
          <p:sp>
            <p:nvSpPr>
              <p:cNvPr id="1566" name="Google Shape;1453;p83">
                <a:extLst>
                  <a:ext uri="{FF2B5EF4-FFF2-40B4-BE49-F238E27FC236}">
                    <a16:creationId xmlns:a16="http://schemas.microsoft.com/office/drawing/2014/main" id="{D081BC43-7BEB-0257-F243-A7A837AF37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3827" y="3845988"/>
                <a:ext cx="786294" cy="500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921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●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1pPr>
                <a:lvl2pPr marL="914400" marR="0" lvl="1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○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2pPr>
                <a:lvl3pPr marL="1371600" marR="0" lvl="2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■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3pPr>
                <a:lvl4pPr marL="1828800" marR="0" lvl="3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●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4pPr>
                <a:lvl5pPr marL="2286000" marR="0" lvl="4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○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5pPr>
                <a:lvl6pPr marL="2743200" marR="0" lvl="5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■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6pPr>
                <a:lvl7pPr marL="3200400" marR="0" lvl="6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●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7pPr>
                <a:lvl8pPr marL="3657600" marR="0" lvl="7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○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8pPr>
                <a:lvl9pPr marL="4114800" marR="0" lvl="8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chemeClr val="dk1"/>
                  </a:buClr>
                  <a:buSzPts val="1000"/>
                  <a:buFont typeface="Inter"/>
                  <a:buChar char="■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Font typeface="Arial"/>
                  <a:buNone/>
                </a:pPr>
                <a:r>
                  <a:rPr lang="de-DE" sz="1100" dirty="0">
                    <a:solidFill>
                      <a:srgbClr val="F132DB"/>
                    </a:solidFill>
                    <a:latin typeface="Manrope Medium" pitchFamily="2" charset="0"/>
                    <a:ea typeface="Manrope"/>
                    <a:cs typeface="Manrope"/>
                    <a:sym typeface="Manrope"/>
                  </a:rPr>
                  <a:t>Admins</a:t>
                </a:r>
              </a:p>
            </p:txBody>
          </p:sp>
          <p:pic>
            <p:nvPicPr>
              <p:cNvPr id="1567" name="Grafik 1566">
                <a:extLst>
                  <a:ext uri="{FF2B5EF4-FFF2-40B4-BE49-F238E27FC236}">
                    <a16:creationId xmlns:a16="http://schemas.microsoft.com/office/drawing/2014/main" id="{244A557F-4D39-5CE6-539D-506F03A26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051098" y="3669890"/>
                <a:ext cx="435947" cy="435947"/>
              </a:xfrm>
              <a:prstGeom prst="rect">
                <a:avLst/>
              </a:prstGeom>
            </p:spPr>
          </p:pic>
        </p:grpSp>
        <p:sp>
          <p:nvSpPr>
            <p:cNvPr id="1565" name="Rechteck 1564">
              <a:extLst>
                <a:ext uri="{FF2B5EF4-FFF2-40B4-BE49-F238E27FC236}">
                  <a16:creationId xmlns:a16="http://schemas.microsoft.com/office/drawing/2014/main" id="{F6493C4D-B97C-F735-43D6-57EF2AD4F995}"/>
                </a:ext>
              </a:extLst>
            </p:cNvPr>
            <p:cNvSpPr/>
            <p:nvPr/>
          </p:nvSpPr>
          <p:spPr>
            <a:xfrm>
              <a:off x="7978152" y="3658232"/>
              <a:ext cx="564740" cy="460650"/>
            </a:xfrm>
            <a:prstGeom prst="rect">
              <a:avLst/>
            </a:prstGeom>
            <a:noFill/>
            <a:ln w="6350">
              <a:solidFill>
                <a:srgbClr val="F132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69" name="Gruppieren 1568">
            <a:extLst>
              <a:ext uri="{FF2B5EF4-FFF2-40B4-BE49-F238E27FC236}">
                <a16:creationId xmlns:a16="http://schemas.microsoft.com/office/drawing/2014/main" id="{605F11F1-AC40-C290-720D-2AF4B8F97065}"/>
              </a:ext>
            </a:extLst>
          </p:cNvPr>
          <p:cNvGrpSpPr/>
          <p:nvPr/>
        </p:nvGrpSpPr>
        <p:grpSpPr>
          <a:xfrm>
            <a:off x="4062093" y="4135376"/>
            <a:ext cx="786294" cy="640942"/>
            <a:chOff x="7878745" y="4138597"/>
            <a:chExt cx="786294" cy="640942"/>
          </a:xfrm>
        </p:grpSpPr>
        <p:pic>
          <p:nvPicPr>
            <p:cNvPr id="1570" name="Grafik 1569">
              <a:extLst>
                <a:ext uri="{FF2B5EF4-FFF2-40B4-BE49-F238E27FC236}">
                  <a16:creationId xmlns:a16="http://schemas.microsoft.com/office/drawing/2014/main" id="{11CA206D-CEDD-BBA9-7910-6943E2E99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42464" y="4138597"/>
              <a:ext cx="433233" cy="433233"/>
            </a:xfrm>
            <a:prstGeom prst="rect">
              <a:avLst/>
            </a:prstGeom>
          </p:spPr>
        </p:pic>
        <p:sp>
          <p:nvSpPr>
            <p:cNvPr id="1571" name="Rechteck 1570">
              <a:extLst>
                <a:ext uri="{FF2B5EF4-FFF2-40B4-BE49-F238E27FC236}">
                  <a16:creationId xmlns:a16="http://schemas.microsoft.com/office/drawing/2014/main" id="{97AAB2AF-5C22-E437-063E-624D32C61AC4}"/>
                </a:ext>
              </a:extLst>
            </p:cNvPr>
            <p:cNvSpPr/>
            <p:nvPr/>
          </p:nvSpPr>
          <p:spPr>
            <a:xfrm>
              <a:off x="7989252" y="4193532"/>
              <a:ext cx="564740" cy="460650"/>
            </a:xfrm>
            <a:prstGeom prst="rect">
              <a:avLst/>
            </a:prstGeom>
            <a:solidFill>
              <a:schemeClr val="bg1">
                <a:alpha val="25195"/>
              </a:schemeClr>
            </a:solidFill>
            <a:ln w="6350">
              <a:solidFill>
                <a:srgbClr val="F2BA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2" name="Google Shape;1453;p83">
              <a:extLst>
                <a:ext uri="{FF2B5EF4-FFF2-40B4-BE49-F238E27FC236}">
                  <a16:creationId xmlns:a16="http://schemas.microsoft.com/office/drawing/2014/main" id="{BD17934F-85C2-4021-8F9D-88ABB12460A7}"/>
                </a:ext>
              </a:extLst>
            </p:cNvPr>
            <p:cNvSpPr txBox="1">
              <a:spLocks/>
            </p:cNvSpPr>
            <p:nvPr/>
          </p:nvSpPr>
          <p:spPr>
            <a:xfrm>
              <a:off x="7878745" y="4364039"/>
              <a:ext cx="786294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●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1pPr>
              <a:lvl2pPr marL="914400" marR="0" lvl="1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○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2pPr>
              <a:lvl3pPr marL="1371600" marR="0" lvl="2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■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3pPr>
              <a:lvl4pPr marL="1828800" marR="0" lvl="3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●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4pPr>
              <a:lvl5pPr marL="2286000" marR="0" lvl="4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○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5pPr>
              <a:lvl6pPr marL="2743200" marR="0" lvl="5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■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6pPr>
              <a:lvl7pPr marL="3200400" marR="0" lvl="6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●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7pPr>
              <a:lvl8pPr marL="3657600" marR="0" lvl="7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○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8pPr>
              <a:lvl9pPr marL="4114800" marR="0" lvl="8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800"/>
                </a:spcAft>
                <a:buClr>
                  <a:schemeClr val="dk1"/>
                </a:buClr>
                <a:buSzPts val="1000"/>
                <a:buFont typeface="Inter"/>
                <a:buChar char="■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/>
                <a:buNone/>
              </a:pPr>
              <a:r>
                <a:rPr lang="de-DE" sz="1100" dirty="0">
                  <a:solidFill>
                    <a:srgbClr val="F2BA60"/>
                  </a:solidFill>
                  <a:latin typeface="Manrope Medium" pitchFamily="2" charset="0"/>
                  <a:ea typeface="Manrope"/>
                  <a:cs typeface="Manrope"/>
                  <a:sym typeface="Manrope"/>
                </a:rPr>
                <a:t>Users</a:t>
              </a:r>
            </a:p>
          </p:txBody>
        </p:sp>
      </p:grpSp>
      <p:cxnSp>
        <p:nvCxnSpPr>
          <p:cNvPr id="1574" name="Gewinkelte Verbindung 1573">
            <a:extLst>
              <a:ext uri="{FF2B5EF4-FFF2-40B4-BE49-F238E27FC236}">
                <a16:creationId xmlns:a16="http://schemas.microsoft.com/office/drawing/2014/main" id="{4DADF6D4-3F8D-C46F-FCAB-747F3FFBA7FF}"/>
              </a:ext>
            </a:extLst>
          </p:cNvPr>
          <p:cNvCxnSpPr>
            <a:cxnSpLocks/>
            <a:stCxn id="1565" idx="1"/>
          </p:cNvCxnSpPr>
          <p:nvPr/>
        </p:nvCxnSpPr>
        <p:spPr>
          <a:xfrm rot="10800000">
            <a:off x="1882156" y="3529104"/>
            <a:ext cx="983110" cy="889976"/>
          </a:xfrm>
          <a:prstGeom prst="bentConnector3">
            <a:avLst>
              <a:gd name="adj1" fmla="val 101251"/>
            </a:avLst>
          </a:prstGeom>
          <a:ln>
            <a:solidFill>
              <a:srgbClr val="F132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9" name="TextBox 115">
            <a:extLst>
              <a:ext uri="{FF2B5EF4-FFF2-40B4-BE49-F238E27FC236}">
                <a16:creationId xmlns:a16="http://schemas.microsoft.com/office/drawing/2014/main" id="{8205C061-10A0-AD25-02DB-0EC8DF52B0FA}"/>
              </a:ext>
            </a:extLst>
          </p:cNvPr>
          <p:cNvSpPr txBox="1"/>
          <p:nvPr/>
        </p:nvSpPr>
        <p:spPr bwMode="gray">
          <a:xfrm>
            <a:off x="1922841" y="4242722"/>
            <a:ext cx="451494" cy="269306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700" dirty="0">
                <a:solidFill>
                  <a:srgbClr val="F132DB"/>
                </a:solidFill>
                <a:latin typeface="Manrope ExtraLight" pitchFamily="2" charset="0"/>
              </a:rPr>
              <a:t>:22/SSH</a:t>
            </a:r>
          </a:p>
        </p:txBody>
      </p:sp>
      <p:cxnSp>
        <p:nvCxnSpPr>
          <p:cNvPr id="1580" name="Gewinkelte Verbindung 1579">
            <a:extLst>
              <a:ext uri="{FF2B5EF4-FFF2-40B4-BE49-F238E27FC236}">
                <a16:creationId xmlns:a16="http://schemas.microsoft.com/office/drawing/2014/main" id="{9EEF903D-DB8B-2D30-89E4-8AF8169B6B81}"/>
              </a:ext>
            </a:extLst>
          </p:cNvPr>
          <p:cNvCxnSpPr>
            <a:cxnSpLocks/>
            <a:stCxn id="1565" idx="0"/>
            <a:endCxn id="30" idx="2"/>
          </p:cNvCxnSpPr>
          <p:nvPr/>
        </p:nvCxnSpPr>
        <p:spPr>
          <a:xfrm rot="5400000" flipH="1" flipV="1">
            <a:off x="3353618" y="3323119"/>
            <a:ext cx="659654" cy="1071619"/>
          </a:xfrm>
          <a:prstGeom prst="bentConnector3">
            <a:avLst>
              <a:gd name="adj1" fmla="val 24643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3" name="TextBox 133">
            <a:extLst>
              <a:ext uri="{FF2B5EF4-FFF2-40B4-BE49-F238E27FC236}">
                <a16:creationId xmlns:a16="http://schemas.microsoft.com/office/drawing/2014/main" id="{E2B162FA-C71B-5605-CF93-5783ECB0C02B}"/>
              </a:ext>
            </a:extLst>
          </p:cNvPr>
          <p:cNvSpPr txBox="1"/>
          <p:nvPr/>
        </p:nvSpPr>
        <p:spPr bwMode="gray">
          <a:xfrm>
            <a:off x="3950179" y="3563169"/>
            <a:ext cx="346000" cy="3558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700" dirty="0">
                <a:solidFill>
                  <a:srgbClr val="F132DB"/>
                </a:solidFill>
                <a:latin typeface="Manrope ExtraLight" pitchFamily="2" charset="0"/>
              </a:rPr>
              <a:t>:443</a:t>
            </a:r>
            <a:br>
              <a:rPr lang="en-US" sz="700" dirty="0">
                <a:solidFill>
                  <a:srgbClr val="F132DB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rgbClr val="F132DB"/>
                </a:solidFill>
                <a:latin typeface="Manrope ExtraLight" pitchFamily="2" charset="0"/>
              </a:rPr>
              <a:t>(http/ </a:t>
            </a:r>
            <a:br>
              <a:rPr lang="en-US" sz="700" dirty="0">
                <a:solidFill>
                  <a:srgbClr val="F132DB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rgbClr val="F132DB"/>
                </a:solidFill>
                <a:latin typeface="Manrope ExtraLight" pitchFamily="2" charset="0"/>
              </a:rPr>
              <a:t>https)</a:t>
            </a:r>
          </a:p>
        </p:txBody>
      </p:sp>
      <p:cxnSp>
        <p:nvCxnSpPr>
          <p:cNvPr id="1604" name="Gerade Verbindung 1603">
            <a:extLst>
              <a:ext uri="{FF2B5EF4-FFF2-40B4-BE49-F238E27FC236}">
                <a16:creationId xmlns:a16="http://schemas.microsoft.com/office/drawing/2014/main" id="{AE80B46B-DBA3-A3F2-3BE6-01C2593348BA}"/>
              </a:ext>
            </a:extLst>
          </p:cNvPr>
          <p:cNvCxnSpPr>
            <a:cxnSpLocks/>
          </p:cNvCxnSpPr>
          <p:nvPr/>
        </p:nvCxnSpPr>
        <p:spPr>
          <a:xfrm flipV="1">
            <a:off x="4216139" y="4012512"/>
            <a:ext cx="2361943" cy="9331"/>
          </a:xfrm>
          <a:prstGeom prst="line">
            <a:avLst/>
          </a:prstGeom>
          <a:ln>
            <a:solidFill>
              <a:srgbClr val="F132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6" name="Gerade Verbindung mit Pfeil 1605">
            <a:extLst>
              <a:ext uri="{FF2B5EF4-FFF2-40B4-BE49-F238E27FC236}">
                <a16:creationId xmlns:a16="http://schemas.microsoft.com/office/drawing/2014/main" id="{DC4BACB3-2EF0-F707-8097-D80C0E1ED64D}"/>
              </a:ext>
            </a:extLst>
          </p:cNvPr>
          <p:cNvCxnSpPr>
            <a:cxnSpLocks/>
          </p:cNvCxnSpPr>
          <p:nvPr/>
        </p:nvCxnSpPr>
        <p:spPr>
          <a:xfrm flipV="1">
            <a:off x="6001622" y="3520442"/>
            <a:ext cx="0" cy="492070"/>
          </a:xfrm>
          <a:prstGeom prst="straightConnector1">
            <a:avLst/>
          </a:prstGeom>
          <a:ln>
            <a:solidFill>
              <a:srgbClr val="F132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7" name="Gerade Verbindung mit Pfeil 1606">
            <a:extLst>
              <a:ext uri="{FF2B5EF4-FFF2-40B4-BE49-F238E27FC236}">
                <a16:creationId xmlns:a16="http://schemas.microsoft.com/office/drawing/2014/main" id="{CB16ADBC-8A52-9A66-3469-412AFDD27873}"/>
              </a:ext>
            </a:extLst>
          </p:cNvPr>
          <p:cNvCxnSpPr>
            <a:cxnSpLocks/>
          </p:cNvCxnSpPr>
          <p:nvPr/>
        </p:nvCxnSpPr>
        <p:spPr>
          <a:xfrm flipV="1">
            <a:off x="6571404" y="3520442"/>
            <a:ext cx="0" cy="487823"/>
          </a:xfrm>
          <a:prstGeom prst="straightConnector1">
            <a:avLst/>
          </a:prstGeom>
          <a:ln>
            <a:solidFill>
              <a:srgbClr val="F132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3" name="TextBox 117">
            <a:extLst>
              <a:ext uri="{FF2B5EF4-FFF2-40B4-BE49-F238E27FC236}">
                <a16:creationId xmlns:a16="http://schemas.microsoft.com/office/drawing/2014/main" id="{D97E53EB-3D78-C9E5-8E2F-EAF59B88479A}"/>
              </a:ext>
            </a:extLst>
          </p:cNvPr>
          <p:cNvSpPr txBox="1"/>
          <p:nvPr/>
        </p:nvSpPr>
        <p:spPr bwMode="gray">
          <a:xfrm>
            <a:off x="6289464" y="3563169"/>
            <a:ext cx="494924" cy="4728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700" dirty="0">
                <a:solidFill>
                  <a:srgbClr val="F132DB"/>
                </a:solidFill>
                <a:latin typeface="Manrope ExtraLight" pitchFamily="2" charset="0"/>
              </a:rPr>
              <a:t>:443</a:t>
            </a:r>
            <a:br>
              <a:rPr lang="en-US" sz="700" dirty="0">
                <a:solidFill>
                  <a:srgbClr val="F132DB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rgbClr val="F132DB"/>
                </a:solidFill>
                <a:latin typeface="Manrope ExtraLight" pitchFamily="2" charset="0"/>
              </a:rPr>
              <a:t>(http/</a:t>
            </a:r>
            <a:br>
              <a:rPr lang="en-US" sz="700" dirty="0">
                <a:solidFill>
                  <a:srgbClr val="F132DB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rgbClr val="F132DB"/>
                </a:solidFill>
                <a:latin typeface="Manrope ExtraLight" pitchFamily="2" charset="0"/>
              </a:rPr>
              <a:t>https)</a:t>
            </a:r>
            <a:endParaRPr lang="en-US" sz="1000" dirty="0">
              <a:solidFill>
                <a:srgbClr val="F132DB"/>
              </a:solidFill>
              <a:latin typeface="Manrope ExtraLight" pitchFamily="2" charset="0"/>
            </a:endParaRPr>
          </a:p>
        </p:txBody>
      </p:sp>
      <p:sp>
        <p:nvSpPr>
          <p:cNvPr id="1614" name="TextBox 117">
            <a:extLst>
              <a:ext uri="{FF2B5EF4-FFF2-40B4-BE49-F238E27FC236}">
                <a16:creationId xmlns:a16="http://schemas.microsoft.com/office/drawing/2014/main" id="{741C2826-8AC5-1A1E-79DE-F2DCD57677F4}"/>
              </a:ext>
            </a:extLst>
          </p:cNvPr>
          <p:cNvSpPr txBox="1"/>
          <p:nvPr/>
        </p:nvSpPr>
        <p:spPr bwMode="gray">
          <a:xfrm>
            <a:off x="5555737" y="3563169"/>
            <a:ext cx="575991" cy="4728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700" dirty="0">
                <a:solidFill>
                  <a:srgbClr val="F132DB"/>
                </a:solidFill>
                <a:latin typeface="Manrope ExtraLight" pitchFamily="2" charset="0"/>
              </a:rPr>
              <a:t>:3389,:22</a:t>
            </a:r>
            <a:br>
              <a:rPr lang="en-US" sz="700" dirty="0">
                <a:solidFill>
                  <a:srgbClr val="F132DB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rgbClr val="F132DB"/>
                </a:solidFill>
                <a:latin typeface="Manrope ExtraLight" pitchFamily="2" charset="0"/>
              </a:rPr>
              <a:t>(RDP,SSH)</a:t>
            </a:r>
            <a:endParaRPr lang="en-US" sz="1000" dirty="0">
              <a:solidFill>
                <a:srgbClr val="F132DB"/>
              </a:solidFill>
              <a:latin typeface="Manrope ExtraLight" pitchFamily="2" charset="0"/>
            </a:endParaRPr>
          </a:p>
        </p:txBody>
      </p:sp>
      <p:grpSp>
        <p:nvGrpSpPr>
          <p:cNvPr id="1618" name="Gruppieren 1617">
            <a:extLst>
              <a:ext uri="{FF2B5EF4-FFF2-40B4-BE49-F238E27FC236}">
                <a16:creationId xmlns:a16="http://schemas.microsoft.com/office/drawing/2014/main" id="{10F3F9E1-B005-A049-A832-8B99BD99666B}"/>
              </a:ext>
            </a:extLst>
          </p:cNvPr>
          <p:cNvGrpSpPr/>
          <p:nvPr/>
        </p:nvGrpSpPr>
        <p:grpSpPr>
          <a:xfrm>
            <a:off x="7886002" y="3561711"/>
            <a:ext cx="786294" cy="677030"/>
            <a:chOff x="7873827" y="3625650"/>
            <a:chExt cx="786294" cy="677030"/>
          </a:xfrm>
        </p:grpSpPr>
        <p:grpSp>
          <p:nvGrpSpPr>
            <p:cNvPr id="1619" name="Gruppieren 1618">
              <a:extLst>
                <a:ext uri="{FF2B5EF4-FFF2-40B4-BE49-F238E27FC236}">
                  <a16:creationId xmlns:a16="http://schemas.microsoft.com/office/drawing/2014/main" id="{C3C7C0DB-CD74-74D6-7001-F995395607B1}"/>
                </a:ext>
              </a:extLst>
            </p:cNvPr>
            <p:cNvGrpSpPr/>
            <p:nvPr/>
          </p:nvGrpSpPr>
          <p:grpSpPr>
            <a:xfrm>
              <a:off x="7873827" y="3625650"/>
              <a:ext cx="786294" cy="677030"/>
              <a:chOff x="7873827" y="3669890"/>
              <a:chExt cx="786294" cy="677030"/>
            </a:xfrm>
          </p:grpSpPr>
          <p:sp>
            <p:nvSpPr>
              <p:cNvPr id="1621" name="Google Shape;1453;p83">
                <a:extLst>
                  <a:ext uri="{FF2B5EF4-FFF2-40B4-BE49-F238E27FC236}">
                    <a16:creationId xmlns:a16="http://schemas.microsoft.com/office/drawing/2014/main" id="{4C098291-C339-7746-0A5F-F4AAEB3878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3827" y="3845988"/>
                <a:ext cx="786294" cy="500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921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●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1pPr>
                <a:lvl2pPr marL="914400" marR="0" lvl="1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○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2pPr>
                <a:lvl3pPr marL="1371600" marR="0" lvl="2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■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3pPr>
                <a:lvl4pPr marL="1828800" marR="0" lvl="3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●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4pPr>
                <a:lvl5pPr marL="2286000" marR="0" lvl="4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○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5pPr>
                <a:lvl6pPr marL="2743200" marR="0" lvl="5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■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6pPr>
                <a:lvl7pPr marL="3200400" marR="0" lvl="6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●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7pPr>
                <a:lvl8pPr marL="3657600" marR="0" lvl="7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Inter"/>
                  <a:buChar char="○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8pPr>
                <a:lvl9pPr marL="4114800" marR="0" lvl="8" indent="-2921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chemeClr val="dk1"/>
                  </a:buClr>
                  <a:buSzPts val="1000"/>
                  <a:buFont typeface="Inter"/>
                  <a:buChar char="■"/>
                  <a:defRPr sz="10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Font typeface="Arial"/>
                  <a:buNone/>
                </a:pPr>
                <a:r>
                  <a:rPr lang="de-DE" sz="1100" dirty="0">
                    <a:solidFill>
                      <a:srgbClr val="F132DB"/>
                    </a:solidFill>
                    <a:latin typeface="Manrope Medium" pitchFamily="2" charset="0"/>
                    <a:ea typeface="Manrope"/>
                    <a:cs typeface="Manrope"/>
                    <a:sym typeface="Manrope"/>
                  </a:rPr>
                  <a:t>Admins</a:t>
                </a:r>
              </a:p>
            </p:txBody>
          </p:sp>
          <p:pic>
            <p:nvPicPr>
              <p:cNvPr id="1622" name="Grafik 1621">
                <a:extLst>
                  <a:ext uri="{FF2B5EF4-FFF2-40B4-BE49-F238E27FC236}">
                    <a16:creationId xmlns:a16="http://schemas.microsoft.com/office/drawing/2014/main" id="{99B092C2-87C5-64D6-5649-3C6FF00E3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051098" y="3669890"/>
                <a:ext cx="435947" cy="435947"/>
              </a:xfrm>
              <a:prstGeom prst="rect">
                <a:avLst/>
              </a:prstGeom>
            </p:spPr>
          </p:pic>
        </p:grpSp>
        <p:sp>
          <p:nvSpPr>
            <p:cNvPr id="1620" name="Rechteck 1619">
              <a:extLst>
                <a:ext uri="{FF2B5EF4-FFF2-40B4-BE49-F238E27FC236}">
                  <a16:creationId xmlns:a16="http://schemas.microsoft.com/office/drawing/2014/main" id="{6D60B97E-B334-078F-DEB2-5D980ED5DDF9}"/>
                </a:ext>
              </a:extLst>
            </p:cNvPr>
            <p:cNvSpPr/>
            <p:nvPr/>
          </p:nvSpPr>
          <p:spPr>
            <a:xfrm>
              <a:off x="7978152" y="3658232"/>
              <a:ext cx="564740" cy="460650"/>
            </a:xfrm>
            <a:prstGeom prst="rect">
              <a:avLst/>
            </a:prstGeom>
            <a:noFill/>
            <a:ln w="6350">
              <a:solidFill>
                <a:srgbClr val="F132D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23" name="Gruppieren 1622">
            <a:extLst>
              <a:ext uri="{FF2B5EF4-FFF2-40B4-BE49-F238E27FC236}">
                <a16:creationId xmlns:a16="http://schemas.microsoft.com/office/drawing/2014/main" id="{6B5AE06B-FDAA-0D22-CC97-3C6CBAEBD3EA}"/>
              </a:ext>
            </a:extLst>
          </p:cNvPr>
          <p:cNvGrpSpPr/>
          <p:nvPr/>
        </p:nvGrpSpPr>
        <p:grpSpPr>
          <a:xfrm>
            <a:off x="7879434" y="4143718"/>
            <a:ext cx="786294" cy="640942"/>
            <a:chOff x="7878745" y="4138597"/>
            <a:chExt cx="786294" cy="640942"/>
          </a:xfrm>
        </p:grpSpPr>
        <p:pic>
          <p:nvPicPr>
            <p:cNvPr id="1624" name="Grafik 1623">
              <a:extLst>
                <a:ext uri="{FF2B5EF4-FFF2-40B4-BE49-F238E27FC236}">
                  <a16:creationId xmlns:a16="http://schemas.microsoft.com/office/drawing/2014/main" id="{0BCC822B-20FE-1728-B4E3-E84535F7E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42464" y="4138597"/>
              <a:ext cx="433233" cy="433233"/>
            </a:xfrm>
            <a:prstGeom prst="rect">
              <a:avLst/>
            </a:prstGeom>
          </p:spPr>
        </p:pic>
        <p:sp>
          <p:nvSpPr>
            <p:cNvPr id="1625" name="Rechteck 1624">
              <a:extLst>
                <a:ext uri="{FF2B5EF4-FFF2-40B4-BE49-F238E27FC236}">
                  <a16:creationId xmlns:a16="http://schemas.microsoft.com/office/drawing/2014/main" id="{4461F28F-A7FF-875A-163F-3A9A4201B5FB}"/>
                </a:ext>
              </a:extLst>
            </p:cNvPr>
            <p:cNvSpPr/>
            <p:nvPr/>
          </p:nvSpPr>
          <p:spPr>
            <a:xfrm>
              <a:off x="7989252" y="4193532"/>
              <a:ext cx="564740" cy="460650"/>
            </a:xfrm>
            <a:prstGeom prst="rect">
              <a:avLst/>
            </a:prstGeom>
            <a:solidFill>
              <a:schemeClr val="bg1">
                <a:alpha val="25195"/>
              </a:schemeClr>
            </a:solidFill>
            <a:ln w="6350">
              <a:solidFill>
                <a:srgbClr val="F2BA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6" name="Google Shape;1453;p83">
              <a:extLst>
                <a:ext uri="{FF2B5EF4-FFF2-40B4-BE49-F238E27FC236}">
                  <a16:creationId xmlns:a16="http://schemas.microsoft.com/office/drawing/2014/main" id="{7DD33B17-A8F5-6F48-3EDB-B930B004A6E8}"/>
                </a:ext>
              </a:extLst>
            </p:cNvPr>
            <p:cNvSpPr txBox="1">
              <a:spLocks/>
            </p:cNvSpPr>
            <p:nvPr/>
          </p:nvSpPr>
          <p:spPr>
            <a:xfrm>
              <a:off x="7878745" y="4364039"/>
              <a:ext cx="786294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●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1pPr>
              <a:lvl2pPr marL="914400" marR="0" lvl="1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○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2pPr>
              <a:lvl3pPr marL="1371600" marR="0" lvl="2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■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3pPr>
              <a:lvl4pPr marL="1828800" marR="0" lvl="3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●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4pPr>
              <a:lvl5pPr marL="2286000" marR="0" lvl="4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○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5pPr>
              <a:lvl6pPr marL="2743200" marR="0" lvl="5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■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6pPr>
              <a:lvl7pPr marL="3200400" marR="0" lvl="6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●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7pPr>
              <a:lvl8pPr marL="3657600" marR="0" lvl="7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Inter"/>
                <a:buChar char="○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8pPr>
              <a:lvl9pPr marL="4114800" marR="0" lvl="8" indent="-292100" algn="l" rtl="0">
                <a:lnSpc>
                  <a:spcPct val="115000"/>
                </a:lnSpc>
                <a:spcBef>
                  <a:spcPts val="800"/>
                </a:spcBef>
                <a:spcAft>
                  <a:spcPts val="800"/>
                </a:spcAft>
                <a:buClr>
                  <a:schemeClr val="dk1"/>
                </a:buClr>
                <a:buSzPts val="1000"/>
                <a:buFont typeface="Inter"/>
                <a:buChar char="■"/>
                <a:defRPr sz="10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/>
                <a:buNone/>
              </a:pPr>
              <a:r>
                <a:rPr lang="de-DE" sz="1100" dirty="0">
                  <a:solidFill>
                    <a:srgbClr val="F2BA60"/>
                  </a:solidFill>
                  <a:latin typeface="Manrope Medium" pitchFamily="2" charset="0"/>
                  <a:ea typeface="Manrope"/>
                  <a:cs typeface="Manrope"/>
                  <a:sym typeface="Manrope"/>
                </a:rPr>
                <a:t>Users</a:t>
              </a:r>
            </a:p>
          </p:txBody>
        </p:sp>
      </p:grpSp>
      <p:sp>
        <p:nvSpPr>
          <p:cNvPr id="1627" name="TextBox 133">
            <a:extLst>
              <a:ext uri="{FF2B5EF4-FFF2-40B4-BE49-F238E27FC236}">
                <a16:creationId xmlns:a16="http://schemas.microsoft.com/office/drawing/2014/main" id="{2C7F15D1-BF98-95EB-5F20-618244554D21}"/>
              </a:ext>
            </a:extLst>
          </p:cNvPr>
          <p:cNvSpPr txBox="1"/>
          <p:nvPr/>
        </p:nvSpPr>
        <p:spPr bwMode="gray">
          <a:xfrm>
            <a:off x="4356139" y="3563169"/>
            <a:ext cx="346000" cy="3558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700" dirty="0">
                <a:solidFill>
                  <a:srgbClr val="F2BA60"/>
                </a:solidFill>
                <a:latin typeface="Manrope ExtraLight" pitchFamily="2" charset="0"/>
              </a:rPr>
              <a:t>:443</a:t>
            </a:r>
            <a:br>
              <a:rPr lang="en-US" sz="700" dirty="0">
                <a:solidFill>
                  <a:srgbClr val="F2BA60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rgbClr val="F2BA60"/>
                </a:solidFill>
                <a:latin typeface="Manrope ExtraLight" pitchFamily="2" charset="0"/>
              </a:rPr>
              <a:t>(http/ </a:t>
            </a:r>
            <a:br>
              <a:rPr lang="en-US" sz="700" dirty="0">
                <a:solidFill>
                  <a:srgbClr val="F2BA60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rgbClr val="F2BA60"/>
                </a:solidFill>
                <a:latin typeface="Manrope ExtraLight" pitchFamily="2" charset="0"/>
              </a:rPr>
              <a:t>https)</a:t>
            </a:r>
          </a:p>
        </p:txBody>
      </p:sp>
      <p:sp>
        <p:nvSpPr>
          <p:cNvPr id="1628" name="TextBox 133">
            <a:extLst>
              <a:ext uri="{FF2B5EF4-FFF2-40B4-BE49-F238E27FC236}">
                <a16:creationId xmlns:a16="http://schemas.microsoft.com/office/drawing/2014/main" id="{D9DC206D-723E-00EC-5DF7-315DBEF3E178}"/>
              </a:ext>
            </a:extLst>
          </p:cNvPr>
          <p:cNvSpPr txBox="1"/>
          <p:nvPr/>
        </p:nvSpPr>
        <p:spPr bwMode="gray">
          <a:xfrm>
            <a:off x="6766664" y="3563169"/>
            <a:ext cx="346000" cy="3558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700" dirty="0">
                <a:solidFill>
                  <a:srgbClr val="F2BA60"/>
                </a:solidFill>
                <a:latin typeface="Manrope ExtraLight" pitchFamily="2" charset="0"/>
              </a:rPr>
              <a:t>:443</a:t>
            </a:r>
            <a:br>
              <a:rPr lang="en-US" sz="700" dirty="0">
                <a:solidFill>
                  <a:srgbClr val="F2BA60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rgbClr val="F2BA60"/>
                </a:solidFill>
                <a:latin typeface="Manrope ExtraLight" pitchFamily="2" charset="0"/>
              </a:rPr>
              <a:t>(http/ </a:t>
            </a:r>
            <a:br>
              <a:rPr lang="en-US" sz="700" dirty="0">
                <a:solidFill>
                  <a:srgbClr val="F2BA60"/>
                </a:solidFill>
                <a:latin typeface="Manrope ExtraLight" pitchFamily="2" charset="0"/>
              </a:rPr>
            </a:br>
            <a:r>
              <a:rPr lang="en-US" sz="700" dirty="0">
                <a:solidFill>
                  <a:srgbClr val="F2BA60"/>
                </a:solidFill>
                <a:latin typeface="Manrope ExtraLight" pitchFamily="2" charset="0"/>
              </a:rPr>
              <a:t>https)</a:t>
            </a:r>
          </a:p>
        </p:txBody>
      </p:sp>
      <p:sp>
        <p:nvSpPr>
          <p:cNvPr id="1630" name="TextBox 139">
            <a:extLst>
              <a:ext uri="{FF2B5EF4-FFF2-40B4-BE49-F238E27FC236}">
                <a16:creationId xmlns:a16="http://schemas.microsoft.com/office/drawing/2014/main" id="{D5EDCDF2-2FAF-C0D7-26DA-332D6A42E2B6}"/>
              </a:ext>
            </a:extLst>
          </p:cNvPr>
          <p:cNvSpPr txBox="1"/>
          <p:nvPr/>
        </p:nvSpPr>
        <p:spPr bwMode="gray">
          <a:xfrm>
            <a:off x="7177187" y="1938339"/>
            <a:ext cx="383840" cy="3086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700">
                <a:solidFill>
                  <a:prstClr val="white"/>
                </a:solidFill>
                <a:latin typeface="Manrope ExtraLight" pitchFamily="2" charset="0"/>
              </a:rPr>
              <a:t>:636</a:t>
            </a:r>
            <a:br>
              <a:rPr lang="en-US" sz="700">
                <a:solidFill>
                  <a:prstClr val="white"/>
                </a:solidFill>
                <a:latin typeface="Manrope ExtraLight" pitchFamily="2" charset="0"/>
              </a:rPr>
            </a:br>
            <a:r>
              <a:rPr lang="en-US" sz="700">
                <a:solidFill>
                  <a:prstClr val="white"/>
                </a:solidFill>
                <a:latin typeface="Manrope ExtraLight" pitchFamily="2" charset="0"/>
              </a:rPr>
              <a:t>(ldap)</a:t>
            </a:r>
            <a:endParaRPr lang="en-US" sz="1000" dirty="0">
              <a:solidFill>
                <a:prstClr val="white"/>
              </a:solidFill>
              <a:highlight>
                <a:srgbClr val="FF0000"/>
              </a:highlight>
              <a:latin typeface="Manrope ExtraLight" pitchFamily="2" charset="0"/>
            </a:endParaRPr>
          </a:p>
        </p:txBody>
      </p:sp>
      <p:cxnSp>
        <p:nvCxnSpPr>
          <p:cNvPr id="1632" name="Gerade Verbindung mit Pfeil 1631">
            <a:extLst>
              <a:ext uri="{FF2B5EF4-FFF2-40B4-BE49-F238E27FC236}">
                <a16:creationId xmlns:a16="http://schemas.microsoft.com/office/drawing/2014/main" id="{9306A3F0-6B20-1FB1-4D0E-D5ACCA0FA556}"/>
              </a:ext>
            </a:extLst>
          </p:cNvPr>
          <p:cNvCxnSpPr>
            <a:cxnSpLocks/>
          </p:cNvCxnSpPr>
          <p:nvPr/>
        </p:nvCxnSpPr>
        <p:spPr>
          <a:xfrm flipH="1">
            <a:off x="7105246" y="2231441"/>
            <a:ext cx="41509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5" name="Gerade Verbindung mit Pfeil 1634">
            <a:extLst>
              <a:ext uri="{FF2B5EF4-FFF2-40B4-BE49-F238E27FC236}">
                <a16:creationId xmlns:a16="http://schemas.microsoft.com/office/drawing/2014/main" id="{45AA1ABE-DFE5-295B-D460-E0ACB72241DF}"/>
              </a:ext>
            </a:extLst>
          </p:cNvPr>
          <p:cNvCxnSpPr>
            <a:cxnSpLocks/>
          </p:cNvCxnSpPr>
          <p:nvPr/>
        </p:nvCxnSpPr>
        <p:spPr>
          <a:xfrm>
            <a:off x="7400213" y="4091825"/>
            <a:ext cx="545139" cy="91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6" name="Gerade Verbindung mit Pfeil 1635">
            <a:extLst>
              <a:ext uri="{FF2B5EF4-FFF2-40B4-BE49-F238E27FC236}">
                <a16:creationId xmlns:a16="http://schemas.microsoft.com/office/drawing/2014/main" id="{E3E90AB9-DAE2-63D6-C854-E4793EB79F45}"/>
              </a:ext>
            </a:extLst>
          </p:cNvPr>
          <p:cNvCxnSpPr>
            <a:cxnSpLocks/>
          </p:cNvCxnSpPr>
          <p:nvPr/>
        </p:nvCxnSpPr>
        <p:spPr>
          <a:xfrm>
            <a:off x="7400213" y="4150918"/>
            <a:ext cx="547664" cy="0"/>
          </a:xfrm>
          <a:prstGeom prst="straightConnector1">
            <a:avLst/>
          </a:prstGeom>
          <a:ln>
            <a:solidFill>
              <a:srgbClr val="F2BA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0" name="Gerade Verbindung mit Pfeil 1639">
            <a:extLst>
              <a:ext uri="{FF2B5EF4-FFF2-40B4-BE49-F238E27FC236}">
                <a16:creationId xmlns:a16="http://schemas.microsoft.com/office/drawing/2014/main" id="{E535784F-9087-16EF-BFD1-3A7C731BD614}"/>
              </a:ext>
            </a:extLst>
          </p:cNvPr>
          <p:cNvCxnSpPr>
            <a:cxnSpLocks/>
          </p:cNvCxnSpPr>
          <p:nvPr/>
        </p:nvCxnSpPr>
        <p:spPr>
          <a:xfrm flipV="1">
            <a:off x="4318815" y="3538320"/>
            <a:ext cx="0" cy="650436"/>
          </a:xfrm>
          <a:prstGeom prst="straightConnector1">
            <a:avLst/>
          </a:prstGeom>
          <a:ln>
            <a:solidFill>
              <a:srgbClr val="F2BA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9" name="Gerade Verbindung mit Pfeil 1648">
            <a:extLst>
              <a:ext uri="{FF2B5EF4-FFF2-40B4-BE49-F238E27FC236}">
                <a16:creationId xmlns:a16="http://schemas.microsoft.com/office/drawing/2014/main" id="{D775F916-B06E-34CB-A1C9-DE8527C5D639}"/>
              </a:ext>
            </a:extLst>
          </p:cNvPr>
          <p:cNvCxnSpPr>
            <a:cxnSpLocks/>
          </p:cNvCxnSpPr>
          <p:nvPr/>
        </p:nvCxnSpPr>
        <p:spPr>
          <a:xfrm flipV="1">
            <a:off x="6708775" y="3522956"/>
            <a:ext cx="0" cy="894018"/>
          </a:xfrm>
          <a:prstGeom prst="straightConnector1">
            <a:avLst/>
          </a:prstGeom>
          <a:ln>
            <a:solidFill>
              <a:srgbClr val="F2BA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0" name="Gerade Verbindung 1649">
            <a:extLst>
              <a:ext uri="{FF2B5EF4-FFF2-40B4-BE49-F238E27FC236}">
                <a16:creationId xmlns:a16="http://schemas.microsoft.com/office/drawing/2014/main" id="{99767EDC-CED4-2D34-0451-A639195D7737}"/>
              </a:ext>
            </a:extLst>
          </p:cNvPr>
          <p:cNvCxnSpPr>
            <a:cxnSpLocks/>
          </p:cNvCxnSpPr>
          <p:nvPr/>
        </p:nvCxnSpPr>
        <p:spPr>
          <a:xfrm>
            <a:off x="4750721" y="4416974"/>
            <a:ext cx="1958054" cy="0"/>
          </a:xfrm>
          <a:prstGeom prst="line">
            <a:avLst/>
          </a:prstGeom>
          <a:ln>
            <a:solidFill>
              <a:srgbClr val="F2B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146" descr="Internet Of Things outline">
            <a:extLst>
              <a:ext uri="{FF2B5EF4-FFF2-40B4-BE49-F238E27FC236}">
                <a16:creationId xmlns:a16="http://schemas.microsoft.com/office/drawing/2014/main" id="{BFC5484A-8BD2-0B47-A927-0761D9E02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20410" y="3095198"/>
            <a:ext cx="488100" cy="457743"/>
          </a:xfrm>
          <a:prstGeom prst="rect">
            <a:avLst/>
          </a:prstGeom>
        </p:spPr>
      </p:pic>
      <p:sp>
        <p:nvSpPr>
          <p:cNvPr id="9" name="Google Shape;1453;p83">
            <a:extLst>
              <a:ext uri="{FF2B5EF4-FFF2-40B4-BE49-F238E27FC236}">
                <a16:creationId xmlns:a16="http://schemas.microsoft.com/office/drawing/2014/main" id="{12C43DA5-8357-EDCC-6E3E-C2F31C9A5E9A}"/>
              </a:ext>
            </a:extLst>
          </p:cNvPr>
          <p:cNvSpPr txBox="1">
            <a:spLocks/>
          </p:cNvSpPr>
          <p:nvPr/>
        </p:nvSpPr>
        <p:spPr>
          <a:xfrm>
            <a:off x="7574846" y="1115210"/>
            <a:ext cx="900851" cy="50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ter"/>
              <a:buChar char="■"/>
              <a:defRPr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SAML </a:t>
            </a:r>
          </a:p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1400" dirty="0">
                <a:solidFill>
                  <a:schemeClr val="bg1"/>
                </a:solidFill>
                <a:latin typeface="Manrope Medium" pitchFamily="2" charset="0"/>
                <a:ea typeface="Manrope"/>
                <a:cs typeface="Manrope"/>
                <a:sym typeface="Manrope"/>
              </a:rPr>
              <a:t>AD, LDAP</a:t>
            </a:r>
          </a:p>
        </p:txBody>
      </p:sp>
    </p:spTree>
    <p:extLst>
      <p:ext uri="{BB962C8B-B14F-4D97-AF65-F5344CB8AC3E}">
        <p14:creationId xmlns:p14="http://schemas.microsoft.com/office/powerpoint/2010/main" val="3580834743"/>
      </p:ext>
    </p:extLst>
  </p:cSld>
  <p:clrMapOvr>
    <a:masterClrMapping/>
  </p:clrMapOvr>
</p:sld>
</file>

<file path=ppt/theme/theme1.xml><?xml version="1.0" encoding="utf-8"?>
<a:theme xmlns:a="http://schemas.openxmlformats.org/drawingml/2006/main" name="BOARD MEETING">
  <a:themeElements>
    <a:clrScheme name="DRIM 1">
      <a:dk1>
        <a:srgbClr val="000000"/>
      </a:dk1>
      <a:lt1>
        <a:srgbClr val="FFFFFF"/>
      </a:lt1>
      <a:dk2>
        <a:srgbClr val="381819"/>
      </a:dk2>
      <a:lt2>
        <a:srgbClr val="EAEAEA"/>
      </a:lt2>
      <a:accent1>
        <a:srgbClr val="F132DB"/>
      </a:accent1>
      <a:accent2>
        <a:srgbClr val="F2BA60"/>
      </a:accent2>
      <a:accent3>
        <a:srgbClr val="E7D5A6"/>
      </a:accent3>
      <a:accent4>
        <a:srgbClr val="90CE58"/>
      </a:accent4>
      <a:accent5>
        <a:srgbClr val="90B3EC"/>
      </a:accent5>
      <a:accent6>
        <a:srgbClr val="E6C5B8"/>
      </a:accent6>
      <a:hlink>
        <a:srgbClr val="9E9E9E"/>
      </a:hlink>
      <a:folHlink>
        <a:srgbClr val="0097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mco - Deck Template" id="{EA230165-C930-0443-A215-04301783EA05}" vid="{71970AE2-AC5B-C245-A698-DBA155EBEA9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43AA438EE8F442890D2213F478DED7" ma:contentTypeVersion="9" ma:contentTypeDescription="Ein neues Dokument erstellen." ma:contentTypeScope="" ma:versionID="30624f3cf31b72410f90d8626b221a2b">
  <xsd:schema xmlns:xsd="http://www.w3.org/2001/XMLSchema" xmlns:xs="http://www.w3.org/2001/XMLSchema" xmlns:p="http://schemas.microsoft.com/office/2006/metadata/properties" xmlns:ns2="388cc00d-e979-4ac9-a9e2-fd46af3afd7c" xmlns:ns3="d0f823ec-9395-4c85-9108-53ffba0e195e" targetNamespace="http://schemas.microsoft.com/office/2006/metadata/properties" ma:root="true" ma:fieldsID="f06ec8633db11c0bff87dfb9f86f4c95" ns2:_="" ns3:_="">
    <xsd:import namespace="388cc00d-e979-4ac9-a9e2-fd46af3afd7c"/>
    <xsd:import namespace="d0f823ec-9395-4c85-9108-53ffba0e19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cc00d-e979-4ac9-a9e2-fd46af3af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78c7fb35-bf3b-441a-9865-8d36c10f47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823ec-9395-4c85-9108-53ffba0e195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d9f6aa3-017f-40bd-b150-ec1c4f30dad9}" ma:internalName="TaxCatchAll" ma:showField="CatchAllData" ma:web="d0f823ec-9395-4c85-9108-53ffba0e19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f823ec-9395-4c85-9108-53ffba0e195e" xsi:nil="true"/>
    <lcf76f155ced4ddcb4097134ff3c332f xmlns="388cc00d-e979-4ac9-a9e2-fd46af3afd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DB2228-D44B-46D5-8501-6D66FCFE69AA}"/>
</file>

<file path=customXml/itemProps2.xml><?xml version="1.0" encoding="utf-8"?>
<ds:datastoreItem xmlns:ds="http://schemas.openxmlformats.org/officeDocument/2006/customXml" ds:itemID="{20FFD9FA-161D-4B39-B87E-003B25AD02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B81FD2-095D-4AA3-80AB-195DBB6A5B60}">
  <ds:schemaRefs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a65f88be-7e92-439f-872a-461ce5dcc354"/>
    <ds:schemaRef ds:uri="http://schemas.microsoft.com/office/infopath/2007/PartnerControls"/>
    <ds:schemaRef ds:uri="http://schemas.openxmlformats.org/package/2006/metadata/core-properties"/>
    <ds:schemaRef ds:uri="77b38c80-4a5d-4f0b-971a-7ce575bc8c1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651</Words>
  <Application>Microsoft Macintosh PowerPoint</Application>
  <PresentationFormat>Bildschirmpräsentation (16:9)</PresentationFormat>
  <Paragraphs>177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9" baseType="lpstr">
      <vt:lpstr>Manrope SemiBold</vt:lpstr>
      <vt:lpstr>Inter Medium</vt:lpstr>
      <vt:lpstr>Manrope ExtraBold</vt:lpstr>
      <vt:lpstr>Inter Light</vt:lpstr>
      <vt:lpstr>Inter SemiBold</vt:lpstr>
      <vt:lpstr>Manrope Medium</vt:lpstr>
      <vt:lpstr>Arial</vt:lpstr>
      <vt:lpstr>Roboto Light</vt:lpstr>
      <vt:lpstr>Manrope</vt:lpstr>
      <vt:lpstr>Gowun Batang</vt:lpstr>
      <vt:lpstr>Manrope ExtraLight</vt:lpstr>
      <vt:lpstr>Inter</vt:lpstr>
      <vt:lpstr>BOARD MEETING</vt:lpstr>
      <vt:lpstr>Requirements AI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Martin Schmid</cp:lastModifiedBy>
  <cp:revision>43</cp:revision>
  <dcterms:modified xsi:type="dcterms:W3CDTF">2026-01-26T12:00:00Z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0x010100C343AA438EE8F442890D2213F478DED7</vt:lpwstr>
  </property>
</Properties>
</file>